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950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" userDrawn="1">
          <p15:clr>
            <a:srgbClr val="A4A3A4"/>
          </p15:clr>
        </p15:guide>
        <p15:guide id="2" orient="horz" pos="1141" userDrawn="1">
          <p15:clr>
            <a:srgbClr val="A4A3A4"/>
          </p15:clr>
        </p15:guide>
        <p15:guide id="3" orient="horz" pos="228" userDrawn="1">
          <p15:clr>
            <a:srgbClr val="A4A3A4"/>
          </p15:clr>
        </p15:guide>
        <p15:guide id="4" orient="horz" pos="3517" userDrawn="1">
          <p15:clr>
            <a:srgbClr val="A4A3A4"/>
          </p15:clr>
        </p15:guide>
        <p15:guide id="5" orient="horz" pos="4105" userDrawn="1">
          <p15:clr>
            <a:srgbClr val="A4A3A4"/>
          </p15:clr>
        </p15:guide>
        <p15:guide id="6" pos="3629" userDrawn="1">
          <p15:clr>
            <a:srgbClr val="A4A3A4"/>
          </p15:clr>
        </p15:guide>
        <p15:guide id="7" pos="604" userDrawn="1">
          <p15:clr>
            <a:srgbClr val="A4A3A4"/>
          </p15:clr>
        </p15:guide>
        <p15:guide id="8" pos="7076" userDrawn="1">
          <p15:clr>
            <a:srgbClr val="A4A3A4"/>
          </p15:clr>
        </p15:guide>
        <p15:guide id="9" pos="40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01"/>
  </p:normalViewPr>
  <p:slideViewPr>
    <p:cSldViewPr snapToObjects="1" showGuides="1">
      <p:cViewPr varScale="1">
        <p:scale>
          <a:sx n="111" d="100"/>
          <a:sy n="111" d="100"/>
        </p:scale>
        <p:origin x="564" y="96"/>
      </p:cViewPr>
      <p:guideLst>
        <p:guide orient="horz" pos="1365"/>
        <p:guide orient="horz" pos="1141"/>
        <p:guide orient="horz" pos="228"/>
        <p:guide orient="horz" pos="3517"/>
        <p:guide orient="horz" pos="4105"/>
        <p:guide pos="3629"/>
        <p:guide pos="604"/>
        <p:guide pos="7076"/>
        <p:guide pos="40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112" d="100"/>
          <a:sy n="112" d="100"/>
        </p:scale>
        <p:origin x="412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79820-22B8-9A47-94FC-D3A935BE040A}" type="datetimeFigureOut">
              <a:rPr lang="da-DK" smtClean="0"/>
              <a:t>21-03-2024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30786-94E9-054F-ABDD-C25620FEE7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5610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6380D-191E-4967-9FAB-88D89A5831CE}" type="datetimeFigureOut">
              <a:rPr lang="da-DK" smtClean="0"/>
              <a:t>21-03-2024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183A-898A-47CA-ACA5-7AAC5C5D89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953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billede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5085384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Klik på ikonet og indsæt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085384"/>
            <a:ext cx="12192000" cy="1800000"/>
          </a:xfrm>
          <a:solidFill>
            <a:schemeClr val="accent1"/>
          </a:solidFill>
          <a:ln>
            <a:noFill/>
          </a:ln>
        </p:spPr>
        <p:txBody>
          <a:bodyPr lIns="702000" tIns="252000" rIns="720000" bIns="1080000" anchor="t" anchorCtr="0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og tilføj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2683" y="6114519"/>
            <a:ext cx="4459221" cy="265584"/>
          </a:xfrm>
        </p:spPr>
        <p:txBody>
          <a:bodyPr/>
          <a:lstStyle>
            <a:lvl1pPr marL="0" indent="0" algn="l">
              <a:buNone/>
              <a:defRPr lang="da-DK" sz="15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og tilføj navn og stillingsbetegnelse</a:t>
            </a:r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>
          <a:xfrm>
            <a:off x="772683" y="6359427"/>
            <a:ext cx="2688299" cy="238125"/>
          </a:xfrm>
        </p:spPr>
        <p:txBody>
          <a:bodyPr/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sidefod 10" hidden="1"/>
          <p:cNvSpPr>
            <a:spLocks noGrp="1"/>
          </p:cNvSpPr>
          <p:nvPr>
            <p:ph type="ftr" sz="quarter" idx="11"/>
          </p:nvPr>
        </p:nvSpPr>
        <p:spPr>
          <a:xfrm>
            <a:off x="14065461" y="6334022"/>
            <a:ext cx="5184000" cy="17653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12" name="Pladsholder til diasnummer 11" hidden="1"/>
          <p:cNvSpPr>
            <a:spLocks noGrp="1"/>
          </p:cNvSpPr>
          <p:nvPr>
            <p:ph type="sldNum" sz="quarter" idx="12"/>
          </p:nvPr>
        </p:nvSpPr>
        <p:spPr>
          <a:xfrm>
            <a:off x="13272948" y="6334022"/>
            <a:ext cx="623499" cy="17653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AutoShape 4"/>
          <p:cNvSpPr>
            <a:spLocks/>
          </p:cNvSpPr>
          <p:nvPr userDrawn="1"/>
        </p:nvSpPr>
        <p:spPr bwMode="gray">
          <a:xfrm>
            <a:off x="12179663" y="0"/>
            <a:ext cx="2311400" cy="109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00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For at se 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1.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Klik på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Vis</a:t>
            </a: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2.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Vælg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Gitterlinjer</a:t>
            </a: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og/eller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endParaRPr kumimoji="0" lang="da-DK" sz="900" b="1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Tip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 Alt + F9 for hurtig visning af hjælpelinjer</a:t>
            </a:r>
          </a:p>
        </p:txBody>
      </p:sp>
    </p:spTree>
    <p:extLst>
      <p:ext uri="{BB962C8B-B14F-4D97-AF65-F5344CB8AC3E}">
        <p14:creationId xmlns:p14="http://schemas.microsoft.com/office/powerpoint/2010/main" val="344539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/>
          </a:p>
        </p:txBody>
      </p:sp>
      <p:sp>
        <p:nvSpPr>
          <p:cNvPr id="8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960967" y="361950"/>
            <a:ext cx="7823200" cy="2980340"/>
          </a:xfrm>
        </p:spPr>
        <p:txBody>
          <a:bodyPr anchor="b" anchorCtr="0"/>
          <a:lstStyle>
            <a:lvl1pPr>
              <a:lnSpc>
                <a:spcPct val="97000"/>
              </a:lnSpc>
              <a:buFontTx/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Klik og tilføj titel</a:t>
            </a:r>
          </a:p>
        </p:txBody>
      </p:sp>
      <p:sp>
        <p:nvSpPr>
          <p:cNvPr id="10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958851" y="4181673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og tilføj navn</a:t>
            </a:r>
          </a:p>
        </p:txBody>
      </p:sp>
      <p:sp>
        <p:nvSpPr>
          <p:cNvPr id="11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60967" y="4507611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og tilføj stillingsbetegnelse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Pladsholder til tekst streg"/>
          <p:cNvSpPr>
            <a:spLocks noGrp="1"/>
          </p:cNvSpPr>
          <p:nvPr>
            <p:ph type="body" sz="quarter" idx="16" hasCustomPrompt="1"/>
          </p:nvPr>
        </p:nvSpPr>
        <p:spPr>
          <a:xfrm>
            <a:off x="971821" y="3542278"/>
            <a:ext cx="6216000" cy="374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pic>
        <p:nvPicPr>
          <p:cNvPr id="14" name="Pictur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808" y="5901124"/>
            <a:ext cx="2101824" cy="6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16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og tilføj titel</a:t>
            </a:r>
          </a:p>
        </p:txBody>
      </p:sp>
      <p:sp>
        <p:nvSpPr>
          <p:cNvPr id="6" name="Pladsholder til dato 5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571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9914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og tilføj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lnSpc>
                <a:spcPct val="104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1pPr>
            <a:lvl2pPr marL="720000" indent="-360000">
              <a:lnSpc>
                <a:spcPct val="104000"/>
              </a:lnSpc>
              <a:defRPr sz="2000"/>
            </a:lvl2pPr>
            <a:lvl3pPr marL="1080000" indent="-360000">
              <a:lnSpc>
                <a:spcPct val="104000"/>
              </a:lnSpc>
              <a:defRPr sz="2000"/>
            </a:lvl3pPr>
            <a:lvl4pPr marL="1440000" indent="-360000">
              <a:lnSpc>
                <a:spcPct val="104000"/>
              </a:lnSpc>
              <a:defRPr sz="2000"/>
            </a:lvl4pPr>
            <a:lvl5pPr marL="1800000" indent="-360000">
              <a:lnSpc>
                <a:spcPct val="104000"/>
              </a:lnSpc>
              <a:defRPr sz="2000"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4" name="Pladsholder til dato 1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Pladsholder til sidefod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20" name="Pladsholder til dias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17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og tilføj titel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2pPr marL="180000" indent="-180000">
              <a:buFont typeface="Arial" charset="0"/>
              <a:buChar char="•"/>
              <a:defRPr/>
            </a:lvl2pPr>
            <a:lvl3pPr marL="360000" indent="-180000">
              <a:buFont typeface="Arial" charset="0"/>
              <a:buChar char="•"/>
              <a:defRPr/>
            </a:lvl3pPr>
            <a:lvl4pPr marL="540000" indent="-180000">
              <a:buFont typeface="Arial" charset="0"/>
              <a:buChar char="•"/>
              <a:defRPr/>
            </a:lvl4pPr>
            <a:lvl5pPr marL="720000" indent="-180000">
              <a:buFont typeface="Arial" charset="0"/>
              <a:buChar char="•"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6430434" y="2166938"/>
            <a:ext cx="4802717" cy="341630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Klik på ikonet og indsæt billede</a:t>
            </a:r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4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15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4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  <p:pic>
        <p:nvPicPr>
          <p:cNvPr id="18" name="Billede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400" y="1"/>
            <a:ext cx="2316480" cy="129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4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far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og tilføj titel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6430434" y="2166938"/>
            <a:ext cx="4802717" cy="341630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Klik på ikonet og indsæt billede</a:t>
            </a:r>
          </a:p>
        </p:txBody>
      </p:sp>
      <p:pic>
        <p:nvPicPr>
          <p:cNvPr id="19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808" y="5901124"/>
            <a:ext cx="2101824" cy="696228"/>
          </a:xfrm>
          <a:prstGeom prst="rect">
            <a:avLst/>
          </a:prstGeom>
        </p:spPr>
      </p:pic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0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21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2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4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352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og tilføj titel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  <a:lvl6pPr>
              <a:buClrTx/>
              <a:defRPr>
                <a:solidFill>
                  <a:schemeClr val="tx1"/>
                </a:solidFill>
              </a:defRPr>
            </a:lvl6pPr>
            <a:lvl7pPr>
              <a:buClrTx/>
              <a:defRPr>
                <a:solidFill>
                  <a:schemeClr val="tx1"/>
                </a:solidFill>
              </a:defRPr>
            </a:lvl7pPr>
            <a:lvl8pPr>
              <a:buClrTx/>
              <a:defRPr>
                <a:solidFill>
                  <a:schemeClr val="tx1"/>
                </a:solidFill>
              </a:defRPr>
            </a:lvl8pPr>
            <a:lvl9pPr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2" name="Pladsholder til indhold 3"/>
          <p:cNvSpPr>
            <a:spLocks noGrp="1"/>
          </p:cNvSpPr>
          <p:nvPr>
            <p:ph sz="quarter" idx="15"/>
          </p:nvPr>
        </p:nvSpPr>
        <p:spPr>
          <a:xfrm>
            <a:off x="6430434" y="2166938"/>
            <a:ext cx="4802717" cy="3416300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  <a:lvl6pPr>
              <a:buClrTx/>
              <a:defRPr>
                <a:solidFill>
                  <a:schemeClr val="tx1"/>
                </a:solidFill>
              </a:defRPr>
            </a:lvl6pPr>
            <a:lvl7pPr>
              <a:buClrTx/>
              <a:defRPr>
                <a:solidFill>
                  <a:schemeClr val="tx1"/>
                </a:solidFill>
              </a:defRPr>
            </a:lvl7pPr>
            <a:lvl8pPr>
              <a:buClrTx/>
              <a:defRPr>
                <a:solidFill>
                  <a:schemeClr val="tx1"/>
                </a:solidFill>
              </a:defRPr>
            </a:lvl8pPr>
            <a:lvl9pPr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cap="all"/>
              <a:t>Side</a:t>
            </a:r>
            <a:r>
              <a:rPr lang="da-DK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205" y="1"/>
            <a:ext cx="2316480" cy="1299545"/>
          </a:xfrm>
          <a:prstGeom prst="rect">
            <a:avLst/>
          </a:prstGeom>
        </p:spPr>
      </p:pic>
      <p:grpSp>
        <p:nvGrpSpPr>
          <p:cNvPr id="21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23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14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868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kon far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og tilføj titel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2" name="Pladsholder til indhold 3"/>
          <p:cNvSpPr>
            <a:spLocks noGrp="1"/>
          </p:cNvSpPr>
          <p:nvPr>
            <p:ph sz="quarter" idx="15"/>
          </p:nvPr>
        </p:nvSpPr>
        <p:spPr>
          <a:xfrm>
            <a:off x="6430434" y="2166938"/>
            <a:ext cx="4802717" cy="34163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205" y="1"/>
            <a:ext cx="2316480" cy="1299545"/>
          </a:xfrm>
          <a:prstGeom prst="rect">
            <a:avLst/>
          </a:prstGeom>
        </p:spPr>
      </p:pic>
      <p:grpSp>
        <p:nvGrpSpPr>
          <p:cNvPr id="21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23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14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  <p:pic>
        <p:nvPicPr>
          <p:cNvPr id="26" name="Picture logo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808" y="5901124"/>
            <a:ext cx="2101824" cy="6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1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og tilføj titel</a:t>
            </a:r>
          </a:p>
        </p:txBody>
      </p:sp>
      <p:sp>
        <p:nvSpPr>
          <p:cNvPr id="14" name="Pladsholder til dato 1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Pladsholder til sidefod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20" name="Pladsholder til dias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8026" y="5013176"/>
            <a:ext cx="3513876" cy="184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2"/>
          <p:cNvSpPr txBox="1">
            <a:spLocks noChangeArrowheads="1"/>
          </p:cNvSpPr>
          <p:nvPr userDrawn="1"/>
        </p:nvSpPr>
        <p:spPr bwMode="auto">
          <a:xfrm>
            <a:off x="-3801229" y="4004484"/>
            <a:ext cx="3801229" cy="109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b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For at indsætte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Indsæt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i topmenuen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Sidehoved og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3.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Sæt hak i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Diasnummer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4.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Indsæt ønsket indhold i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Sidefod</a:t>
            </a: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5.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Anvend på alle 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eller </a:t>
            </a:r>
            <a:r>
              <a:rPr kumimoji="0" lang="da-DK" sz="9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Anvend</a:t>
            </a:r>
            <a:r>
              <a:rPr kumimoji="0" lang="da-DK" sz="9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hvis det kun skal være på et enkelt slide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1" name="Gruppe 10"/>
          <p:cNvGrpSpPr/>
          <p:nvPr userDrawn="1"/>
        </p:nvGrpSpPr>
        <p:grpSpPr>
          <a:xfrm>
            <a:off x="-2565400" y="1556792"/>
            <a:ext cx="2565400" cy="2027108"/>
            <a:chOff x="-1924050" y="1825625"/>
            <a:chExt cx="1924050" cy="2027108"/>
          </a:xfrm>
        </p:grpSpPr>
        <p:sp>
          <p:nvSpPr>
            <p:cNvPr id="12" name="Rectangle 8"/>
            <p:cNvSpPr/>
            <p:nvPr userDrawn="1"/>
          </p:nvSpPr>
          <p:spPr bwMode="auto">
            <a:xfrm>
              <a:off x="-1924050" y="1825625"/>
              <a:ext cx="1924050" cy="1800493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Punkt-liste 20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2-5 = Punkt-liste indryk 20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6"/>
            <p:cNvGrpSpPr/>
            <p:nvPr userDrawn="1"/>
          </p:nvGrpSpPr>
          <p:grpSpPr>
            <a:xfrm>
              <a:off x="-904613" y="3647286"/>
              <a:ext cx="751501" cy="205447"/>
              <a:chOff x="-904613" y="3511215"/>
              <a:chExt cx="751501" cy="205447"/>
            </a:xfrm>
          </p:grpSpPr>
          <p:pic>
            <p:nvPicPr>
              <p:cNvPr id="17" name="Picture 25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511215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26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511215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2" name="Pladsholder til indhold 3"/>
          <p:cNvSpPr>
            <a:spLocks noGrp="1"/>
          </p:cNvSpPr>
          <p:nvPr>
            <p:ph sz="quarter" idx="15"/>
          </p:nvPr>
        </p:nvSpPr>
        <p:spPr>
          <a:xfrm>
            <a:off x="960000" y="2166938"/>
            <a:ext cx="10273151" cy="3416300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  <a:lvl6pPr>
              <a:buClrTx/>
              <a:defRPr>
                <a:solidFill>
                  <a:schemeClr val="tx1"/>
                </a:solidFill>
              </a:defRPr>
            </a:lvl6pPr>
            <a:lvl7pPr>
              <a:buClrTx/>
              <a:defRPr>
                <a:solidFill>
                  <a:schemeClr val="tx1"/>
                </a:solidFill>
              </a:defRPr>
            </a:lvl7pPr>
            <a:lvl8pPr>
              <a:buClrTx/>
              <a:defRPr>
                <a:solidFill>
                  <a:schemeClr val="tx1"/>
                </a:solidFill>
              </a:defRPr>
            </a:lvl8pPr>
            <a:lvl9pPr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479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små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60001" y="361950"/>
            <a:ext cx="10273151" cy="14454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og tilføj titel</a:t>
            </a:r>
          </a:p>
        </p:txBody>
      </p:sp>
      <p:sp>
        <p:nvSpPr>
          <p:cNvPr id="8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351585" y="2166938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</p:txBody>
      </p:sp>
      <p:sp>
        <p:nvSpPr>
          <p:cNvPr id="11" name="Pladsholder til billede 4"/>
          <p:cNvSpPr>
            <a:spLocks noGrp="1"/>
          </p:cNvSpPr>
          <p:nvPr>
            <p:ph type="pic" sz="quarter" idx="15" hasCustomPrompt="1"/>
          </p:nvPr>
        </p:nvSpPr>
        <p:spPr>
          <a:xfrm>
            <a:off x="960001" y="216720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Indsæt ikon</a:t>
            </a:r>
          </a:p>
        </p:txBody>
      </p:sp>
      <p:sp>
        <p:nvSpPr>
          <p:cNvPr id="12" name="Pladsholder til billede 5"/>
          <p:cNvSpPr>
            <a:spLocks noGrp="1"/>
          </p:cNvSpPr>
          <p:nvPr>
            <p:ph type="pic" sz="quarter" idx="16" hasCustomPrompt="1"/>
          </p:nvPr>
        </p:nvSpPr>
        <p:spPr>
          <a:xfrm>
            <a:off x="958852" y="333816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Indsæt ikon</a:t>
            </a:r>
          </a:p>
        </p:txBody>
      </p:sp>
      <p:sp>
        <p:nvSpPr>
          <p:cNvPr id="14" name="Pladsholder til billede 6"/>
          <p:cNvSpPr>
            <a:spLocks noGrp="1"/>
          </p:cNvSpPr>
          <p:nvPr>
            <p:ph type="pic" sz="quarter" idx="18" hasCustomPrompt="1"/>
          </p:nvPr>
        </p:nvSpPr>
        <p:spPr>
          <a:xfrm>
            <a:off x="958852" y="450912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Indsæt ikon</a:t>
            </a:r>
          </a:p>
        </p:txBody>
      </p:sp>
      <p:sp>
        <p:nvSpPr>
          <p:cNvPr id="9" name="Pladsholder til billede 7"/>
          <p:cNvSpPr>
            <a:spLocks noGrp="1"/>
          </p:cNvSpPr>
          <p:nvPr>
            <p:ph type="pic" sz="quarter" idx="14" hasCustomPrompt="1"/>
          </p:nvPr>
        </p:nvSpPr>
        <p:spPr>
          <a:xfrm>
            <a:off x="6430434" y="2166938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Indsæt ikon</a:t>
            </a:r>
          </a:p>
        </p:txBody>
      </p:sp>
      <p:sp>
        <p:nvSpPr>
          <p:cNvPr id="13" name="Pladsholder til billede 8"/>
          <p:cNvSpPr>
            <a:spLocks noGrp="1"/>
          </p:cNvSpPr>
          <p:nvPr>
            <p:ph type="pic" sz="quarter" idx="17" hasCustomPrompt="1"/>
          </p:nvPr>
        </p:nvSpPr>
        <p:spPr>
          <a:xfrm>
            <a:off x="6432001" y="3338029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Indsæt ikon</a:t>
            </a:r>
          </a:p>
        </p:txBody>
      </p:sp>
      <p:sp>
        <p:nvSpPr>
          <p:cNvPr id="18" name="Pladsholder til billede 9"/>
          <p:cNvSpPr>
            <a:spLocks noGrp="1"/>
          </p:cNvSpPr>
          <p:nvPr>
            <p:ph type="pic" sz="quarter" idx="20" hasCustomPrompt="1"/>
          </p:nvPr>
        </p:nvSpPr>
        <p:spPr>
          <a:xfrm>
            <a:off x="6430434" y="450912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Indsæt ikon</a:t>
            </a:r>
          </a:p>
        </p:txBody>
      </p:sp>
      <p:sp>
        <p:nvSpPr>
          <p:cNvPr id="19" name="Pladsholder til dato 18" hidden="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21" name="Pladsholder til diasnummer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2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2351585" y="333816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</p:txBody>
      </p:sp>
      <p:sp>
        <p:nvSpPr>
          <p:cNvPr id="23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2351585" y="4507618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</p:txBody>
      </p:sp>
      <p:sp>
        <p:nvSpPr>
          <p:cNvPr id="24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7823169" y="216720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7823169" y="333720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</p:txBody>
      </p:sp>
      <p:sp>
        <p:nvSpPr>
          <p:cNvPr id="26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7823169" y="450720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</p:txBody>
      </p:sp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400" y="1"/>
            <a:ext cx="2316480" cy="1299545"/>
          </a:xfrm>
          <a:prstGeom prst="rect">
            <a:avLst/>
          </a:prstGeom>
        </p:spPr>
      </p:pic>
      <p:pic>
        <p:nvPicPr>
          <p:cNvPr id="28" name="Pictur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808" y="5901124"/>
            <a:ext cx="2101824" cy="6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e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tIns="540000" anchor="ctr" anchorCtr="0"/>
          <a:lstStyle>
            <a:lvl1pPr marL="0" indent="0" algn="ctr">
              <a:buNone/>
              <a:tabLst>
                <a:tab pos="1700213" algn="l"/>
              </a:tabLst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13" name="Pladsholder til billede 2"/>
          <p:cNvSpPr>
            <a:spLocks noGrp="1"/>
          </p:cNvSpPr>
          <p:nvPr>
            <p:ph type="pic" sz="quarter" idx="15" hasCustomPrompt="1"/>
          </p:nvPr>
        </p:nvSpPr>
        <p:spPr>
          <a:xfrm>
            <a:off x="960000" y="4109816"/>
            <a:ext cx="2543712" cy="190800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Indsæt ikon</a:t>
            </a:r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0"/>
          </p:nvPr>
        </p:nvSpPr>
        <p:spPr>
          <a:xfrm>
            <a:off x="838200" y="6970294"/>
            <a:ext cx="2743200" cy="365125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4038600" y="6970294"/>
            <a:ext cx="4114800" cy="365125"/>
          </a:xfrm>
        </p:spPr>
        <p:txBody>
          <a:bodyPr/>
          <a:lstStyle/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8610600" y="6970294"/>
            <a:ext cx="2743200" cy="365125"/>
          </a:xfrm>
        </p:spPr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0" name="Group 1"/>
          <p:cNvGrpSpPr/>
          <p:nvPr userDrawn="1"/>
        </p:nvGrpSpPr>
        <p:grpSpPr>
          <a:xfrm>
            <a:off x="12253011" y="2657250"/>
            <a:ext cx="2544960" cy="2929007"/>
            <a:chOff x="-1908720" y="2657249"/>
            <a:chExt cx="1908720" cy="2929007"/>
          </a:xfrm>
        </p:grpSpPr>
        <p:sp>
          <p:nvSpPr>
            <p:cNvPr id="11" name="Tekstboks 2"/>
            <p:cNvSpPr txBox="1"/>
            <p:nvPr userDrawn="1"/>
          </p:nvSpPr>
          <p:spPr bwMode="auto">
            <a:xfrm>
              <a:off x="-1908720" y="2657249"/>
              <a:ext cx="1908720" cy="2929007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900" b="1" noProof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Tip</a:t>
              </a:r>
              <a:r>
                <a:rPr lang="da-DK" altLang="da-DK" sz="900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: Hvis du sletter billedet, og sætter et ny ind, kan billedet lægge sig foran ikonet, hvis dette sker, skal du vælge billedet, højreklik og vælg </a:t>
              </a:r>
              <a:r>
                <a:rPr lang="da-DK" altLang="da-DK" sz="900" b="1" noProof="1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Placer bagest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noProof="1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807915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1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752075" y="4611901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6265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960967" y="361950"/>
            <a:ext cx="7823200" cy="2980340"/>
          </a:xfrm>
        </p:spPr>
        <p:txBody>
          <a:bodyPr anchor="b" anchorCtr="0"/>
          <a:lstStyle>
            <a:lvl1pPr>
              <a:lnSpc>
                <a:spcPct val="97000"/>
              </a:lnSpc>
              <a:buFontTx/>
              <a:buNone/>
              <a:defRPr sz="3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Klik og tilføj titel</a:t>
            </a:r>
          </a:p>
        </p:txBody>
      </p:sp>
      <p:sp>
        <p:nvSpPr>
          <p:cNvPr id="10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958851" y="4181673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og tilføj navn</a:t>
            </a:r>
          </a:p>
        </p:txBody>
      </p:sp>
      <p:sp>
        <p:nvSpPr>
          <p:cNvPr id="11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60967" y="4507611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og tilføj stillingsbetegnelse</a:t>
            </a:r>
          </a:p>
        </p:txBody>
      </p:sp>
      <p:sp>
        <p:nvSpPr>
          <p:cNvPr id="9" name="Pladsholder til tekst streg"/>
          <p:cNvSpPr>
            <a:spLocks noGrp="1"/>
          </p:cNvSpPr>
          <p:nvPr>
            <p:ph type="body" sz="quarter" idx="16" hasCustomPrompt="1"/>
          </p:nvPr>
        </p:nvSpPr>
        <p:spPr>
          <a:xfrm>
            <a:off x="971821" y="3542278"/>
            <a:ext cx="6216000" cy="374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62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001" y="188641"/>
            <a:ext cx="10273151" cy="144546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a-DK" dirty="0"/>
              <a:t>Klik og tilføj titel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001" y="1993630"/>
            <a:ext cx="10273151" cy="38116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Sjette niveau</a:t>
            </a:r>
          </a:p>
          <a:p>
            <a:pPr lvl="6"/>
            <a:r>
              <a:rPr lang="da-DK" dirty="0"/>
              <a:t>Syvende niveau</a:t>
            </a:r>
          </a:p>
          <a:p>
            <a:pPr lvl="7"/>
            <a:r>
              <a:rPr lang="da-DK" dirty="0"/>
              <a:t>Ottende niveau</a:t>
            </a:r>
          </a:p>
          <a:p>
            <a:pPr lvl="8"/>
            <a:r>
              <a:rPr lang="da-DK" dirty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13392811" y="5971447"/>
            <a:ext cx="1152128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513" y="6334022"/>
            <a:ext cx="5184000" cy="17653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b="1" cap="all" baseline="0">
                <a:solidFill>
                  <a:schemeClr val="accent1"/>
                </a:solidFill>
              </a:defRPr>
            </a:lvl1pPr>
          </a:lstStyle>
          <a:p>
            <a:r>
              <a:rPr lang="da-DK"/>
              <a:t>Offentligt referat af bestyrelsesmødet den 21. marts 2024  i Helsingør Vand A/S og Forsyning Helsingør Spildevand A/S 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0000" y="6334022"/>
            <a:ext cx="623499" cy="17653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da-DK" cap="all" dirty="0"/>
              <a:t>Side</a:t>
            </a:r>
            <a:r>
              <a:rPr lang="da-DK" dirty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Picture logo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00" y="5952970"/>
            <a:ext cx="205811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67" r:id="rId4"/>
    <p:sldLayoutId id="2147483666" r:id="rId5"/>
    <p:sldLayoutId id="2147483650" r:id="rId6"/>
    <p:sldLayoutId id="2147483662" r:id="rId7"/>
    <p:sldLayoutId id="2147483660" r:id="rId8"/>
    <p:sldLayoutId id="2147483664" r:id="rId9"/>
    <p:sldLayoutId id="2147483665" r:id="rId10"/>
    <p:sldLayoutId id="2147483654" r:id="rId11"/>
    <p:sldLayoutId id="2147483655" r:id="rId12"/>
    <p:sldLayoutId id="2147483668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9000"/>
        </a:lnSpc>
        <a:spcBef>
          <a:spcPts val="0"/>
        </a:spcBef>
        <a:buFont typeface="Calibri" panose="020F050202020403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960000" y="1412776"/>
            <a:ext cx="10464592" cy="4171674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Side</a:t>
            </a: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fld id="{5BA07366-CB75-4AA8-9E5B-928B849F427C}" type="slidenum">
              <a:rPr kumimoji="0" lang="da-DK" sz="800" b="1" i="0" u="none" strike="noStrike" kern="1200" cap="none" spc="0" normalizeH="0" baseline="0" noProof="0" smtClean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800" b="1" i="0" u="none" strike="noStrike" kern="1200" cap="none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EA405775-1353-451C-9179-A199CE06B2F4}"/>
              </a:ext>
            </a:extLst>
          </p:cNvPr>
          <p:cNvSpPr txBox="1">
            <a:spLocks/>
          </p:cNvSpPr>
          <p:nvPr/>
        </p:nvSpPr>
        <p:spPr>
          <a:xfrm>
            <a:off x="960001" y="188641"/>
            <a:ext cx="11231999" cy="1656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4 Økonomi- og ledelsesrapportering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– LIS rapportering</a:t>
            </a:r>
            <a:endParaRPr kumimoji="0" lang="da-DK" sz="4000" b="0" i="0" u="none" strike="noStrike" kern="1200" cap="none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8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1752512" y="6334022"/>
            <a:ext cx="5999671" cy="17653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Offentligt referat af bestyrelsesmødet den 21. marts 2024  i Helsingør Vand A/S og Forsyning Helsingør Spildevand A/S </a:t>
            </a:r>
            <a:endParaRPr kumimoji="0" lang="da-DK" sz="800" b="1" i="0" u="none" strike="noStrike" kern="1200" cap="all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74DB6A6-49F8-4EEA-B75D-FA829B21EA1A}"/>
              </a:ext>
            </a:extLst>
          </p:cNvPr>
          <p:cNvSpPr/>
          <p:nvPr/>
        </p:nvSpPr>
        <p:spPr>
          <a:xfrm>
            <a:off x="960000" y="2044320"/>
            <a:ext cx="9888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LIS rapporteringen for 2023 blev præsenteret for bestyrelsen. Rapporteringen omfatter nøgletal vedrørende opfølgning på afsætning af produkter og tjenesteydelser samt drifts- og produktionsforhold.</a:t>
            </a:r>
          </a:p>
          <a:p>
            <a:endParaRPr lang="da-DK" dirty="0"/>
          </a:p>
          <a:p>
            <a:r>
              <a:rPr lang="da-DK" dirty="0"/>
              <a:t>Afsætningen af vand var på budgetniveau. Ledningstabet i vandselskabet var med 7,9 pct. lidt under budgetniveauet på 8,0 pct.</a:t>
            </a:r>
          </a:p>
          <a:p>
            <a:endParaRPr lang="da-DK" dirty="0"/>
          </a:p>
          <a:p>
            <a:r>
              <a:rPr lang="da-DK" dirty="0"/>
              <a:t>Den rensede spildevandsmængde var 23 pct. over budget på grund af de høje nedbørsmængder i 2. halvår 2023.</a:t>
            </a:r>
          </a:p>
        </p:txBody>
      </p:sp>
    </p:spTree>
    <p:extLst>
      <p:ext uri="{BB962C8B-B14F-4D97-AF65-F5344CB8AC3E}">
        <p14:creationId xmlns:p14="http://schemas.microsoft.com/office/powerpoint/2010/main" val="135358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960000" y="1648178"/>
            <a:ext cx="10295022" cy="3936272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Side</a:t>
            </a: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fld id="{5BA07366-CB75-4AA8-9E5B-928B849F427C}" type="slidenum">
              <a:rPr kumimoji="0" lang="da-DK" sz="800" b="1" i="0" u="none" strike="noStrike" kern="1200" cap="none" spc="0" normalizeH="0" baseline="0" noProof="0" smtClean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800" b="1" i="0" u="none" strike="noStrike" kern="1200" cap="none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0810DD7-29E9-4608-99B3-1F0B400F6C9C}"/>
              </a:ext>
            </a:extLst>
          </p:cNvPr>
          <p:cNvSpPr txBox="1">
            <a:spLocks/>
          </p:cNvSpPr>
          <p:nvPr/>
        </p:nvSpPr>
        <p:spPr>
          <a:xfrm>
            <a:off x="960001" y="188641"/>
            <a:ext cx="11231999" cy="1656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kumimoji="0" lang="da-DK" sz="4000" b="0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4 Økonomi- og ledelsesrapportering</a:t>
            </a:r>
            <a:br>
              <a:rPr kumimoji="0" lang="da-DK" sz="4000" b="0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</a:br>
            <a:r>
              <a:rPr lang="da-DK" sz="2800" dirty="0">
                <a:solidFill>
                  <a:srgbClr val="44697D"/>
                </a:solidFill>
              </a:rPr>
              <a:t>– Nettoomsætning og driftsresultat</a:t>
            </a:r>
            <a:endParaRPr kumimoji="0" lang="da-DK" sz="4000" b="0" i="0" u="none" strike="noStrike" kern="1200" cap="none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8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1752512" y="6334022"/>
            <a:ext cx="6143688" cy="17653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Offentligt referat af bestyrelsesmødet den 21. marts 2024  i Helsingør Vand A/S og Forsyning Helsingør Spildevand A/S </a:t>
            </a:r>
            <a:endParaRPr kumimoji="0" lang="da-DK" sz="800" b="1" i="0" u="none" strike="noStrike" kern="1200" cap="all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A357562-7DA4-486D-B40C-8375E41AB447}"/>
              </a:ext>
            </a:extLst>
          </p:cNvPr>
          <p:cNvSpPr/>
          <p:nvPr/>
        </p:nvSpPr>
        <p:spPr>
          <a:xfrm>
            <a:off x="960000" y="2060848"/>
            <a:ext cx="93124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Vandselskabernes nettoomsætning og driftsresultat før skat og over-/underdækninger, og koncernelimineringer i 2023 blev præsenteret for bestyrelsen. </a:t>
            </a:r>
          </a:p>
          <a:p>
            <a:endParaRPr lang="da-DK" dirty="0"/>
          </a:p>
          <a:p>
            <a:r>
              <a:rPr lang="da-DK" dirty="0"/>
              <a:t>Den samlede nettoomsætning i vandselskabet udgjorde 48,9 mio.kr., mod budgetteret 47,9 mio.kr., mens det samlede resultat før skat og over-/underdækninger udgjorde 10,0 mio.kr. mod budgetteret 3,0 mio.kr. Stigningen kan primært henføres omkostningsbesparelser.</a:t>
            </a:r>
          </a:p>
          <a:p>
            <a:endParaRPr lang="da-DK" dirty="0"/>
          </a:p>
          <a:p>
            <a:r>
              <a:rPr lang="da-DK" dirty="0"/>
              <a:t>Den samlede nettoomsætning i spildevandselskabet udgjorde 98,0 mio.kr., mod budgetteret 99,8 mio.kr., mens det samlede resultat før skat og over-/underdækninger udgjorde minus 4,4 mio.kr. mod budgetteret minus 9,1 mio.kr. Forbedringen kan både henføres til omkostningsbesparelser og højere finansielle indtægter, som følge af den stigende rente.</a:t>
            </a:r>
          </a:p>
        </p:txBody>
      </p:sp>
    </p:spTree>
    <p:extLst>
      <p:ext uri="{BB962C8B-B14F-4D97-AF65-F5344CB8AC3E}">
        <p14:creationId xmlns:p14="http://schemas.microsoft.com/office/powerpoint/2010/main" val="185243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960000" y="1628800"/>
            <a:ext cx="10464592" cy="3096344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Side</a:t>
            </a: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fld id="{5BA07366-CB75-4AA8-9E5B-928B849F427C}" type="slidenum">
              <a:rPr kumimoji="0" lang="da-DK" sz="800" b="1" i="0" u="none" strike="noStrike" kern="1200" cap="none" spc="0" normalizeH="0" baseline="0" noProof="0" smtClean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a-DK" sz="800" b="1" i="0" u="none" strike="noStrike" kern="1200" cap="none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8A92F2E-4664-494C-B755-9CCD178250D0}"/>
              </a:ext>
            </a:extLst>
          </p:cNvPr>
          <p:cNvSpPr txBox="1">
            <a:spLocks/>
          </p:cNvSpPr>
          <p:nvPr/>
        </p:nvSpPr>
        <p:spPr>
          <a:xfrm>
            <a:off x="960001" y="188641"/>
            <a:ext cx="11231999" cy="1656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4 Økonomi- og ledelsesrapportering </a:t>
            </a:r>
          </a:p>
          <a:p>
            <a:pPr lvl="0">
              <a:defRPr/>
            </a:pPr>
            <a:r>
              <a:rPr lang="da-DK" sz="2800" dirty="0">
                <a:solidFill>
                  <a:srgbClr val="44697D"/>
                </a:solidFill>
              </a:rPr>
              <a:t>– Regulatoriske forhold</a:t>
            </a:r>
            <a:endParaRPr kumimoji="0" lang="da-DK" sz="4000" b="0" i="0" u="none" strike="noStrike" kern="1200" cap="none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8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1752512" y="6334022"/>
            <a:ext cx="5855656" cy="17653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Offentligt referat af bestyrelsesmødet den 21. marts 2024  i Helsingør Vand A/S og Forsyning Helsingør Spildevand A/S </a:t>
            </a:r>
            <a:endParaRPr kumimoji="0" lang="da-DK" sz="800" b="1" i="0" u="none" strike="noStrike" kern="1200" cap="all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92EF126-6E3E-43EC-8081-2467D4075503}"/>
              </a:ext>
            </a:extLst>
          </p:cNvPr>
          <p:cNvSpPr/>
          <p:nvPr/>
        </p:nvSpPr>
        <p:spPr>
          <a:xfrm>
            <a:off x="953094" y="2459504"/>
            <a:ext cx="8671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Vandselskabernes regulatoriske forhold i 2023 blev præsenteret for bestyrelsen.</a:t>
            </a:r>
          </a:p>
        </p:txBody>
      </p:sp>
    </p:spTree>
    <p:extLst>
      <p:ext uri="{BB962C8B-B14F-4D97-AF65-F5344CB8AC3E}">
        <p14:creationId xmlns:p14="http://schemas.microsoft.com/office/powerpoint/2010/main" val="109991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960000" y="1412776"/>
            <a:ext cx="10464592" cy="4171674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Side</a:t>
            </a: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fld id="{5BA07366-CB75-4AA8-9E5B-928B849F427C}" type="slidenum">
              <a:rPr kumimoji="0" lang="da-DK" sz="800" b="1" i="0" u="none" strike="noStrike" kern="1200" cap="none" spc="0" normalizeH="0" baseline="0" noProof="0" smtClean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a-DK" sz="800" b="1" i="0" u="none" strike="noStrike" kern="1200" cap="none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7D92D96-A9EC-4AFA-92EC-74273742991C}"/>
              </a:ext>
            </a:extLst>
          </p:cNvPr>
          <p:cNvSpPr txBox="1">
            <a:spLocks/>
          </p:cNvSpPr>
          <p:nvPr/>
        </p:nvSpPr>
        <p:spPr>
          <a:xfrm>
            <a:off x="960001" y="188641"/>
            <a:ext cx="11231999" cy="1656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4 Økonomi- og ledelsesrapportering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– Anlægsinvesteringer</a:t>
            </a:r>
            <a:endParaRPr kumimoji="0" lang="da-DK" sz="4000" b="0" i="0" u="none" strike="noStrike" kern="1200" cap="none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9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1752512" y="6334022"/>
            <a:ext cx="5999672" cy="17653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Offentligt referat af bestyrelsesmødet den 21. marts 2024  i Helsingør Vand A/S og Forsyning Helsingør Spildevand A/S </a:t>
            </a:r>
            <a:endParaRPr kumimoji="0" lang="da-DK" sz="800" b="1" i="0" u="none" strike="noStrike" kern="1200" cap="all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51A2D07-AD9B-4004-B625-148458745B5C}"/>
              </a:ext>
            </a:extLst>
          </p:cNvPr>
          <p:cNvSpPr/>
          <p:nvPr/>
        </p:nvSpPr>
        <p:spPr>
          <a:xfrm>
            <a:off x="960000" y="2132856"/>
            <a:ext cx="9672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Anlægsrapporteringen for 2023 blev præsenteret for bestyrelsen. Der er i 2023 investeret for 26,3 mio.kr. i vandselskabet og 102,7 mio.kr. i spildevandsselskabet, svarende til 66 pct. henholdsvis 60 pct. af de reviderede anlægsbudgetter for 2023.</a:t>
            </a:r>
          </a:p>
          <a:p>
            <a:endParaRPr lang="da-DK" dirty="0"/>
          </a:p>
          <a:p>
            <a:r>
              <a:rPr lang="da-DK" dirty="0"/>
              <a:t>Bestyrelsen tog den samlede økonomi- og ledelsesrapportering for vandselskaberne til efterretning.</a:t>
            </a:r>
          </a:p>
        </p:txBody>
      </p:sp>
    </p:spTree>
    <p:extLst>
      <p:ext uri="{BB962C8B-B14F-4D97-AF65-F5344CB8AC3E}">
        <p14:creationId xmlns:p14="http://schemas.microsoft.com/office/powerpoint/2010/main" val="689582307"/>
      </p:ext>
    </p:extLst>
  </p:cSld>
  <p:clrMapOvr>
    <a:masterClrMapping/>
  </p:clrMapOvr>
</p:sld>
</file>

<file path=ppt/theme/theme1.xml><?xml version="1.0" encoding="utf-8"?>
<a:theme xmlns:a="http://schemas.openxmlformats.org/drawingml/2006/main" name="FH skabelon">
  <a:themeElements>
    <a:clrScheme name="Forsyning Helsingør">
      <a:dk1>
        <a:sysClr val="windowText" lastClr="000000"/>
      </a:dk1>
      <a:lt1>
        <a:sysClr val="window" lastClr="FFFFFF"/>
      </a:lt1>
      <a:dk2>
        <a:srgbClr val="00A452"/>
      </a:dk2>
      <a:lt2>
        <a:srgbClr val="96C23C"/>
      </a:lt2>
      <a:accent1>
        <a:srgbClr val="44697D"/>
      </a:accent1>
      <a:accent2>
        <a:srgbClr val="7D9AAA"/>
      </a:accent2>
      <a:accent3>
        <a:srgbClr val="F7921E"/>
      </a:accent3>
      <a:accent4>
        <a:srgbClr val="E63B2B"/>
      </a:accent4>
      <a:accent5>
        <a:srgbClr val="58C0D8"/>
      </a:accent5>
      <a:accent6>
        <a:srgbClr val="0098B2"/>
      </a:accent6>
      <a:hlink>
        <a:srgbClr val="0000FF"/>
      </a:hlink>
      <a:folHlink>
        <a:srgbClr val="800080"/>
      </a:folHlink>
    </a:clrScheme>
    <a:fontScheme name="Forsyning Helsingør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3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3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H skabelon 2016 (Bred 16-9)" id="{41995BBF-95A6-BB4D-B37B-181B26B8288E}" vid="{55275377-6513-E240-A282-F94A5A29C8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FH Skabelon (bredformat)</Template>
  <TotalTime>0</TotalTime>
  <Words>389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FH skabelon</vt:lpstr>
      <vt:lpstr>PowerPoint-præsentation</vt:lpstr>
      <vt:lpstr>PowerPoint-præsentation</vt:lpstr>
      <vt:lpstr>PowerPoint-præsentation</vt:lpstr>
      <vt:lpstr>PowerPoint-præsentation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2021-07-20T08:59:11Z</dcterms:created>
  <dcterms:modified xsi:type="dcterms:W3CDTF">2024-03-21T20:14:26Z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</Properties>
</file>