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0" r:id="rId2"/>
    <p:sldMasterId id="2147483684" r:id="rId3"/>
    <p:sldMasterId id="2147483698" r:id="rId4"/>
    <p:sldMasterId id="2147483713" r:id="rId5"/>
    <p:sldMasterId id="2147483729" r:id="rId6"/>
    <p:sldMasterId id="2147483746" r:id="rId7"/>
  </p:sldMasterIdLst>
  <p:notesMasterIdLst>
    <p:notesMasterId r:id="rId27"/>
  </p:notesMasterIdLst>
  <p:sldIdLst>
    <p:sldId id="264" r:id="rId8"/>
    <p:sldId id="290" r:id="rId9"/>
    <p:sldId id="271" r:id="rId10"/>
    <p:sldId id="510" r:id="rId11"/>
    <p:sldId id="273" r:id="rId12"/>
    <p:sldId id="950" r:id="rId13"/>
    <p:sldId id="260" r:id="rId14"/>
    <p:sldId id="261" r:id="rId15"/>
    <p:sldId id="262" r:id="rId16"/>
    <p:sldId id="1225" r:id="rId17"/>
    <p:sldId id="442" r:id="rId18"/>
    <p:sldId id="1223" r:id="rId19"/>
    <p:sldId id="781" r:id="rId20"/>
    <p:sldId id="1100" r:id="rId21"/>
    <p:sldId id="1215" r:id="rId22"/>
    <p:sldId id="343" r:id="rId23"/>
    <p:sldId id="896" r:id="rId24"/>
    <p:sldId id="342" r:id="rId25"/>
    <p:sldId id="345" r:id="rId2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" userDrawn="1">
          <p15:clr>
            <a:srgbClr val="A4A3A4"/>
          </p15:clr>
        </p15:guide>
        <p15:guide id="4" orient="horz" pos="3517" userDrawn="1">
          <p15:clr>
            <a:srgbClr val="A4A3A4"/>
          </p15:clr>
        </p15:guide>
        <p15:guide id="5" orient="horz" pos="4105" userDrawn="1">
          <p15:clr>
            <a:srgbClr val="A4A3A4"/>
          </p15:clr>
        </p15:guide>
        <p15:guide id="6" pos="3629" userDrawn="1">
          <p15:clr>
            <a:srgbClr val="A4A3A4"/>
          </p15:clr>
        </p15:guide>
        <p15:guide id="7" pos="604" userDrawn="1">
          <p15:clr>
            <a:srgbClr val="A4A3A4"/>
          </p15:clr>
        </p15:guide>
        <p15:guide id="8" pos="7076" userDrawn="1">
          <p15:clr>
            <a:srgbClr val="A4A3A4"/>
          </p15:clr>
        </p15:guide>
        <p15:guide id="9" pos="40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45"/>
  </p:normalViewPr>
  <p:slideViewPr>
    <p:cSldViewPr snapToObjects="1" showGuides="1">
      <p:cViewPr varScale="1">
        <p:scale>
          <a:sx n="86" d="100"/>
          <a:sy n="86" d="100"/>
        </p:scale>
        <p:origin x="466" y="58"/>
      </p:cViewPr>
      <p:guideLst>
        <p:guide orient="horz" pos="1365"/>
        <p:guide orient="horz" pos="1141"/>
        <p:guide orient="horz" pos="228"/>
        <p:guide orient="horz" pos="3517"/>
        <p:guide orient="horz" pos="4105"/>
        <p:guide pos="3629"/>
        <p:guide pos="604"/>
        <p:guide pos="7076"/>
        <p:guide pos="405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000"/>
    </p:cViewPr>
  </p:sorterViewPr>
  <p:notesViewPr>
    <p:cSldViewPr snapToObjects="1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500" b="1" dirty="0"/>
            <a:t>Beslutnings-punkter</a:t>
          </a:r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9155BBFB-D4D3-4F07-A4BF-C12DA25B21CE}">
      <dgm:prSet phldrT="[Tekst]" custT="1"/>
      <dgm:spPr/>
      <dgm:t>
        <a:bodyPr/>
        <a:lstStyle/>
        <a:p>
          <a:r>
            <a:rPr lang="da-DK" sz="1400" dirty="0"/>
            <a:t>1. Godkendelse af dagsorden</a:t>
          </a:r>
        </a:p>
      </dgm:t>
    </dgm:pt>
    <dgm:pt modelId="{5ED30F96-C890-44DB-8D9B-82C18AA8B05A}" type="parTrans" cxnId="{269168E5-FBE2-473F-9B8C-1F727ECB08C2}">
      <dgm:prSet/>
      <dgm:spPr/>
      <dgm:t>
        <a:bodyPr/>
        <a:lstStyle/>
        <a:p>
          <a:endParaRPr lang="da-DK"/>
        </a:p>
      </dgm:t>
    </dgm:pt>
    <dgm:pt modelId="{C2593816-6688-4688-AEA1-2A71D195D27A}" type="sibTrans" cxnId="{269168E5-FBE2-473F-9B8C-1F727ECB08C2}">
      <dgm:prSet/>
      <dgm:spPr/>
      <dgm:t>
        <a:bodyPr/>
        <a:lstStyle/>
        <a:p>
          <a:endParaRPr lang="da-DK"/>
        </a:p>
      </dgm:t>
    </dgm:pt>
    <dgm:pt modelId="{CC9B09BE-779B-4595-9F5E-D0CF7B4FEBB0}">
      <dgm:prSet phldrT="[Tekst]" custT="1"/>
      <dgm:spPr/>
      <dgm:t>
        <a:bodyPr/>
        <a:lstStyle/>
        <a:p>
          <a:r>
            <a:rPr lang="da-DK" sz="1400" dirty="0"/>
            <a:t>2. Underskrift af protokollater</a:t>
          </a:r>
        </a:p>
      </dgm:t>
    </dgm:pt>
    <dgm:pt modelId="{98A39AB7-DC8A-43DD-993A-90122A14EA34}" type="parTrans" cxnId="{EB69BB20-E3C6-4CE5-9671-64BAABAD87C1}">
      <dgm:prSet/>
      <dgm:spPr/>
      <dgm:t>
        <a:bodyPr/>
        <a:lstStyle/>
        <a:p>
          <a:endParaRPr lang="da-DK"/>
        </a:p>
      </dgm:t>
    </dgm:pt>
    <dgm:pt modelId="{2400F7BE-0FF2-4A3F-B8AC-11555449814F}" type="sibTrans" cxnId="{EB69BB20-E3C6-4CE5-9671-64BAABAD87C1}">
      <dgm:prSet/>
      <dgm:spPr/>
      <dgm:t>
        <a:bodyPr/>
        <a:lstStyle/>
        <a:p>
          <a:endParaRPr lang="da-DK"/>
        </a:p>
      </dgm:t>
    </dgm:pt>
    <dgm:pt modelId="{DAB786D9-6BA0-452B-AEEC-3516A63A2EEF}">
      <dgm:prSet phldrT="[Tekst]" custT="1"/>
      <dgm:spPr/>
      <dgm:t>
        <a:bodyPr/>
        <a:lstStyle/>
        <a:p>
          <a:r>
            <a:rPr lang="da-DK" sz="1400" dirty="0"/>
            <a:t>3. Formanden og Direktionen orienterer</a:t>
          </a:r>
        </a:p>
      </dgm:t>
    </dgm:pt>
    <dgm:pt modelId="{BFC4E8F9-DE1E-4B86-AD88-CFEF1293191A}" type="parTrans" cxnId="{B5B39183-D5B2-41E8-ABF4-5A1CC23A8F94}">
      <dgm:prSet/>
      <dgm:spPr/>
      <dgm:t>
        <a:bodyPr/>
        <a:lstStyle/>
        <a:p>
          <a:endParaRPr lang="da-DK"/>
        </a:p>
      </dgm:t>
    </dgm:pt>
    <dgm:pt modelId="{D8A5EF99-3AE3-4B17-AEB1-E1BEAE22B5A2}" type="sibTrans" cxnId="{B5B39183-D5B2-41E8-ABF4-5A1CC23A8F94}">
      <dgm:prSet/>
      <dgm:spPr/>
      <dgm:t>
        <a:bodyPr/>
        <a:lstStyle/>
        <a:p>
          <a:endParaRPr lang="da-DK"/>
        </a:p>
      </dgm:t>
    </dgm:pt>
    <dgm:pt modelId="{0B5F5AFE-57A8-477B-B145-4B5B539C7D50}">
      <dgm:prSet phldrT="[Tekst]" custT="1"/>
      <dgm:spPr/>
      <dgm:t>
        <a:bodyPr/>
        <a:lstStyle/>
        <a:p>
          <a:r>
            <a:rPr lang="da-DK" sz="1400" dirty="0"/>
            <a:t>4. Økonomi- og ledelsesrapportering - begge selskaber</a:t>
          </a:r>
        </a:p>
      </dgm:t>
    </dgm:pt>
    <dgm:pt modelId="{1924C7B5-4116-4D00-ADEB-3008ABD613EE}" type="parTrans" cxnId="{20AE5130-C0D0-4335-B709-947CEE09BBAA}">
      <dgm:prSet/>
      <dgm:spPr/>
      <dgm:t>
        <a:bodyPr/>
        <a:lstStyle/>
        <a:p>
          <a:endParaRPr lang="da-DK"/>
        </a:p>
      </dgm:t>
    </dgm:pt>
    <dgm:pt modelId="{3EFF8165-FA0E-45C9-8907-74D260AC072A}" type="sibTrans" cxnId="{20AE5130-C0D0-4335-B709-947CEE09BBAA}">
      <dgm:prSet/>
      <dgm:spPr/>
      <dgm:t>
        <a:bodyPr/>
        <a:lstStyle/>
        <a:p>
          <a:endParaRPr lang="da-DK"/>
        </a:p>
      </dgm:t>
    </dgm:pt>
    <dgm:pt modelId="{99017A67-0568-4A4B-81B6-235E15C933B1}">
      <dgm:prSet phldrT="[Tekst]" custT="1"/>
      <dgm:spPr/>
      <dgm:t>
        <a:bodyPr/>
        <a:lstStyle/>
        <a:p>
          <a:r>
            <a:rPr lang="da-DK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6. </a:t>
          </a:r>
          <a:r>
            <a:rPr lang="da-DK" sz="1400" strike="sngStrike" kern="1200" dirty="0"/>
            <a:t>Forsyningsplanlægning</a:t>
          </a:r>
          <a:endParaRPr lang="da-DK" sz="1400" strike="sngStrike" dirty="0"/>
        </a:p>
      </dgm:t>
    </dgm:pt>
    <dgm:pt modelId="{B0E6A75A-5354-43B2-8CFF-DE4A1D63DC3C}" type="parTrans" cxnId="{C3692495-D630-416D-A318-067D8171AFE1}">
      <dgm:prSet/>
      <dgm:spPr/>
      <dgm:t>
        <a:bodyPr/>
        <a:lstStyle/>
        <a:p>
          <a:endParaRPr lang="da-DK"/>
        </a:p>
      </dgm:t>
    </dgm:pt>
    <dgm:pt modelId="{7305DD42-A890-4CF2-A9B5-C7C73F3A677B}" type="sibTrans" cxnId="{C3692495-D630-416D-A318-067D8171AFE1}">
      <dgm:prSet/>
      <dgm:spPr/>
      <dgm:t>
        <a:bodyPr/>
        <a:lstStyle/>
        <a:p>
          <a:endParaRPr lang="da-DK"/>
        </a:p>
      </dgm:t>
    </dgm:pt>
    <dgm:pt modelId="{44B5EE25-B083-442F-89BB-9153E7CC7934}">
      <dgm:prSet phldrT="[Tekst]" custT="1"/>
      <dgm:spPr/>
      <dgm:t>
        <a:bodyPr/>
        <a:lstStyle/>
        <a:p>
          <a:r>
            <a:rPr lang="da-DK" sz="1400" dirty="0"/>
            <a:t>5. </a:t>
          </a:r>
          <a:r>
            <a:rPr lang="da-DK" sz="1400" strike="sng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Separatkloakering og reduktion af overløb – Spildevand A/S</a:t>
          </a:r>
          <a:endParaRPr lang="da-DK" sz="1400" strike="sngStrike" dirty="0"/>
        </a:p>
      </dgm:t>
    </dgm:pt>
    <dgm:pt modelId="{EF8E541C-EAC3-48BF-87AB-53AF99A28F9B}" type="parTrans" cxnId="{E976F071-CB0B-4675-9FBF-85A6D0BB04E7}">
      <dgm:prSet/>
      <dgm:spPr/>
      <dgm:t>
        <a:bodyPr/>
        <a:lstStyle/>
        <a:p>
          <a:endParaRPr lang="da-DK"/>
        </a:p>
      </dgm:t>
    </dgm:pt>
    <dgm:pt modelId="{47B434DC-47B9-4567-A232-DD3FCDCF066C}" type="sibTrans" cxnId="{E976F071-CB0B-4675-9FBF-85A6D0BB04E7}">
      <dgm:prSet/>
      <dgm:spPr/>
      <dgm:t>
        <a:bodyPr/>
        <a:lstStyle/>
        <a:p>
          <a:endParaRPr lang="da-DK"/>
        </a:p>
      </dgm:t>
    </dgm:pt>
    <dgm:pt modelId="{F4BE02D1-A8FA-4A57-804F-0612A007317E}">
      <dgm:prSet phldrT="[Tekst]" custT="1"/>
      <dgm:spPr/>
      <dgm:t>
        <a:bodyPr/>
        <a:lstStyle/>
        <a:p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7. </a:t>
          </a:r>
          <a:r>
            <a:rPr lang="da-DK" sz="1400" strike="sng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Overløbsbassin ved Hornbækvejen</a:t>
          </a:r>
        </a:p>
        <a:p>
          <a:endParaRPr lang="da-DK" sz="1400" dirty="0"/>
        </a:p>
      </dgm:t>
    </dgm:pt>
    <dgm:pt modelId="{41D841AD-B605-4E39-B495-BFA3D6E671C5}" type="parTrans" cxnId="{8A818579-2B26-4D81-B783-5B2EB48DAC75}">
      <dgm:prSet/>
      <dgm:spPr/>
      <dgm:t>
        <a:bodyPr/>
        <a:lstStyle/>
        <a:p>
          <a:endParaRPr lang="da-DK"/>
        </a:p>
      </dgm:t>
    </dgm:pt>
    <dgm:pt modelId="{66A839A7-E9A6-4112-8ADA-A24433A92FA0}" type="sibTrans" cxnId="{8A818579-2B26-4D81-B783-5B2EB48DAC75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</dgm:pt>
    <dgm:pt modelId="{3A5E326B-368A-45CE-AC0A-0B094B5CCC8D}" type="pres">
      <dgm:prSet presAssocID="{BFF0A680-0277-4251-9D28-CCA7C0741327}" presName="thickLine" presStyleLbl="alignNode1" presStyleIdx="0" presStyleCnt="1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8" custScaleX="134898"/>
      <dgm:spPr/>
    </dgm:pt>
    <dgm:pt modelId="{A6BBAC32-D34D-41CC-B621-B81E193FB30F}" type="pres">
      <dgm:prSet presAssocID="{BFF0A680-0277-4251-9D28-CCA7C0741327}" presName="vert1" presStyleCnt="0"/>
      <dgm:spPr/>
    </dgm:pt>
    <dgm:pt modelId="{ED131202-7273-409C-B493-CAEC0E1C64ED}" type="pres">
      <dgm:prSet presAssocID="{9155BBFB-D4D3-4F07-A4BF-C12DA25B21CE}" presName="vertSpace2a" presStyleCnt="0"/>
      <dgm:spPr/>
    </dgm:pt>
    <dgm:pt modelId="{97E91188-CE68-431F-8EDA-1539373712B6}" type="pres">
      <dgm:prSet presAssocID="{9155BBFB-D4D3-4F07-A4BF-C12DA25B21CE}" presName="horz2" presStyleCnt="0"/>
      <dgm:spPr/>
    </dgm:pt>
    <dgm:pt modelId="{9F7FFEA5-6902-4A7A-A07C-A8FAF0A5EA3E}" type="pres">
      <dgm:prSet presAssocID="{9155BBFB-D4D3-4F07-A4BF-C12DA25B21CE}" presName="horzSpace2" presStyleCnt="0"/>
      <dgm:spPr/>
    </dgm:pt>
    <dgm:pt modelId="{B4D3465A-4437-4356-A4A0-A35796071859}" type="pres">
      <dgm:prSet presAssocID="{9155BBFB-D4D3-4F07-A4BF-C12DA25B21CE}" presName="tx2" presStyleLbl="revTx" presStyleIdx="1" presStyleCnt="8"/>
      <dgm:spPr/>
    </dgm:pt>
    <dgm:pt modelId="{2813C42B-D49A-4ED2-9A85-1C781AA0EE89}" type="pres">
      <dgm:prSet presAssocID="{9155BBFB-D4D3-4F07-A4BF-C12DA25B21CE}" presName="vert2" presStyleCnt="0"/>
      <dgm:spPr/>
    </dgm:pt>
    <dgm:pt modelId="{27575DC7-8C70-401F-B94C-23B92C7F6962}" type="pres">
      <dgm:prSet presAssocID="{9155BBFB-D4D3-4F07-A4BF-C12DA25B21CE}" presName="thinLine2b" presStyleLbl="callout" presStyleIdx="0" presStyleCnt="7"/>
      <dgm:spPr/>
    </dgm:pt>
    <dgm:pt modelId="{4B831A8B-55AE-454A-976C-D90FE9A7BE3F}" type="pres">
      <dgm:prSet presAssocID="{9155BBFB-D4D3-4F07-A4BF-C12DA25B21CE}" presName="vertSpace2b" presStyleCnt="0"/>
      <dgm:spPr/>
    </dgm:pt>
    <dgm:pt modelId="{2FA5E622-5748-4A64-A651-3EBFA8865B82}" type="pres">
      <dgm:prSet presAssocID="{CC9B09BE-779B-4595-9F5E-D0CF7B4FEBB0}" presName="horz2" presStyleCnt="0"/>
      <dgm:spPr/>
    </dgm:pt>
    <dgm:pt modelId="{BABCA473-88D8-411A-9A6C-BAD86920EFA1}" type="pres">
      <dgm:prSet presAssocID="{CC9B09BE-779B-4595-9F5E-D0CF7B4FEBB0}" presName="horzSpace2" presStyleCnt="0"/>
      <dgm:spPr/>
    </dgm:pt>
    <dgm:pt modelId="{12F8273C-DE87-477E-BAE8-A34A8DA41083}" type="pres">
      <dgm:prSet presAssocID="{CC9B09BE-779B-4595-9F5E-D0CF7B4FEBB0}" presName="tx2" presStyleLbl="revTx" presStyleIdx="2" presStyleCnt="8"/>
      <dgm:spPr/>
    </dgm:pt>
    <dgm:pt modelId="{E695412A-E125-4A72-8DF6-183E0EA5D234}" type="pres">
      <dgm:prSet presAssocID="{CC9B09BE-779B-4595-9F5E-D0CF7B4FEBB0}" presName="vert2" presStyleCnt="0"/>
      <dgm:spPr/>
    </dgm:pt>
    <dgm:pt modelId="{60F216FD-13B3-428B-AC0A-56C46D937197}" type="pres">
      <dgm:prSet presAssocID="{CC9B09BE-779B-4595-9F5E-D0CF7B4FEBB0}" presName="thinLine2b" presStyleLbl="callout" presStyleIdx="1" presStyleCnt="7"/>
      <dgm:spPr/>
    </dgm:pt>
    <dgm:pt modelId="{CE8A0760-33CF-4EF1-840B-27A135171577}" type="pres">
      <dgm:prSet presAssocID="{CC9B09BE-779B-4595-9F5E-D0CF7B4FEBB0}" presName="vertSpace2b" presStyleCnt="0"/>
      <dgm:spPr/>
    </dgm:pt>
    <dgm:pt modelId="{9A77AD01-C372-4774-BAEB-F4398410144E}" type="pres">
      <dgm:prSet presAssocID="{DAB786D9-6BA0-452B-AEEC-3516A63A2EEF}" presName="horz2" presStyleCnt="0"/>
      <dgm:spPr/>
    </dgm:pt>
    <dgm:pt modelId="{8B6B2978-B0EB-4EF3-94D6-ECE9572E976D}" type="pres">
      <dgm:prSet presAssocID="{DAB786D9-6BA0-452B-AEEC-3516A63A2EEF}" presName="horzSpace2" presStyleCnt="0"/>
      <dgm:spPr/>
    </dgm:pt>
    <dgm:pt modelId="{6DF7BB97-E8C6-494F-886E-DBAF66F52A70}" type="pres">
      <dgm:prSet presAssocID="{DAB786D9-6BA0-452B-AEEC-3516A63A2EEF}" presName="tx2" presStyleLbl="revTx" presStyleIdx="3" presStyleCnt="8"/>
      <dgm:spPr/>
    </dgm:pt>
    <dgm:pt modelId="{2696ECDA-7BDF-4F8A-9E1B-104552CACCE6}" type="pres">
      <dgm:prSet presAssocID="{DAB786D9-6BA0-452B-AEEC-3516A63A2EEF}" presName="vert2" presStyleCnt="0"/>
      <dgm:spPr/>
    </dgm:pt>
    <dgm:pt modelId="{FA478A36-A64E-460F-AE67-40392AE39135}" type="pres">
      <dgm:prSet presAssocID="{DAB786D9-6BA0-452B-AEEC-3516A63A2EEF}" presName="thinLine2b" presStyleLbl="callout" presStyleIdx="2" presStyleCnt="7"/>
      <dgm:spPr/>
    </dgm:pt>
    <dgm:pt modelId="{A062A26B-F372-462C-BFAA-EEAE8F24AEC3}" type="pres">
      <dgm:prSet presAssocID="{DAB786D9-6BA0-452B-AEEC-3516A63A2EEF}" presName="vertSpace2b" presStyleCnt="0"/>
      <dgm:spPr/>
    </dgm:pt>
    <dgm:pt modelId="{C7F808E8-CA38-4C19-AB0B-14628070CDFD}" type="pres">
      <dgm:prSet presAssocID="{0B5F5AFE-57A8-477B-B145-4B5B539C7D50}" presName="horz2" presStyleCnt="0"/>
      <dgm:spPr/>
    </dgm:pt>
    <dgm:pt modelId="{D2A81FA2-4295-4AD7-90D9-C0B70E799511}" type="pres">
      <dgm:prSet presAssocID="{0B5F5AFE-57A8-477B-B145-4B5B539C7D50}" presName="horzSpace2" presStyleCnt="0"/>
      <dgm:spPr/>
    </dgm:pt>
    <dgm:pt modelId="{2D415B39-2D3D-4155-B14F-07882FC2E578}" type="pres">
      <dgm:prSet presAssocID="{0B5F5AFE-57A8-477B-B145-4B5B539C7D50}" presName="tx2" presStyleLbl="revTx" presStyleIdx="4" presStyleCnt="8"/>
      <dgm:spPr/>
    </dgm:pt>
    <dgm:pt modelId="{2473C32C-65FA-4B74-A099-AAD7988BA70B}" type="pres">
      <dgm:prSet presAssocID="{0B5F5AFE-57A8-477B-B145-4B5B539C7D50}" presName="vert2" presStyleCnt="0"/>
      <dgm:spPr/>
    </dgm:pt>
    <dgm:pt modelId="{D109AF61-86D6-453E-B920-DBD19EB1BFF0}" type="pres">
      <dgm:prSet presAssocID="{0B5F5AFE-57A8-477B-B145-4B5B539C7D50}" presName="thinLine2b" presStyleLbl="callout" presStyleIdx="3" presStyleCnt="7"/>
      <dgm:spPr/>
    </dgm:pt>
    <dgm:pt modelId="{F467F25E-898A-46A6-B351-0EACAF4E0114}" type="pres">
      <dgm:prSet presAssocID="{0B5F5AFE-57A8-477B-B145-4B5B539C7D50}" presName="vertSpace2b" presStyleCnt="0"/>
      <dgm:spPr/>
    </dgm:pt>
    <dgm:pt modelId="{3C601BC9-900D-468E-A0FE-AA3D373814E7}" type="pres">
      <dgm:prSet presAssocID="{44B5EE25-B083-442F-89BB-9153E7CC7934}" presName="horz2" presStyleCnt="0"/>
      <dgm:spPr/>
    </dgm:pt>
    <dgm:pt modelId="{35B7362D-A410-4288-AB5A-2CF10E1D6357}" type="pres">
      <dgm:prSet presAssocID="{44B5EE25-B083-442F-89BB-9153E7CC7934}" presName="horzSpace2" presStyleCnt="0"/>
      <dgm:spPr/>
    </dgm:pt>
    <dgm:pt modelId="{884AFAE7-F4D7-4AC2-97EF-E11F90E486BD}" type="pres">
      <dgm:prSet presAssocID="{44B5EE25-B083-442F-89BB-9153E7CC7934}" presName="tx2" presStyleLbl="revTx" presStyleIdx="5" presStyleCnt="8"/>
      <dgm:spPr/>
    </dgm:pt>
    <dgm:pt modelId="{263F324B-0D8F-4B79-9207-A3CD9F4F975D}" type="pres">
      <dgm:prSet presAssocID="{44B5EE25-B083-442F-89BB-9153E7CC7934}" presName="vert2" presStyleCnt="0"/>
      <dgm:spPr/>
    </dgm:pt>
    <dgm:pt modelId="{10219ECD-BEC4-49E8-8010-80F6B44A96BD}" type="pres">
      <dgm:prSet presAssocID="{44B5EE25-B083-442F-89BB-9153E7CC7934}" presName="thinLine2b" presStyleLbl="callout" presStyleIdx="4" presStyleCnt="7"/>
      <dgm:spPr/>
    </dgm:pt>
    <dgm:pt modelId="{E71D1D59-16E2-4D4C-85F3-1A7F940CD769}" type="pres">
      <dgm:prSet presAssocID="{44B5EE25-B083-442F-89BB-9153E7CC7934}" presName="vertSpace2b" presStyleCnt="0"/>
      <dgm:spPr/>
    </dgm:pt>
    <dgm:pt modelId="{73A13D8F-C8D5-45A7-8B96-4E149D803324}" type="pres">
      <dgm:prSet presAssocID="{99017A67-0568-4A4B-81B6-235E15C933B1}" presName="horz2" presStyleCnt="0"/>
      <dgm:spPr/>
    </dgm:pt>
    <dgm:pt modelId="{81F545EF-DE0B-4792-BFF1-25EE3E61FA80}" type="pres">
      <dgm:prSet presAssocID="{99017A67-0568-4A4B-81B6-235E15C933B1}" presName="horzSpace2" presStyleCnt="0"/>
      <dgm:spPr/>
    </dgm:pt>
    <dgm:pt modelId="{82CA89BE-1401-461D-9F16-50BE7CAE8F4B}" type="pres">
      <dgm:prSet presAssocID="{99017A67-0568-4A4B-81B6-235E15C933B1}" presName="tx2" presStyleLbl="revTx" presStyleIdx="6" presStyleCnt="8"/>
      <dgm:spPr/>
    </dgm:pt>
    <dgm:pt modelId="{E53683E8-A5BA-4BFF-8962-5E77732EAB2D}" type="pres">
      <dgm:prSet presAssocID="{99017A67-0568-4A4B-81B6-235E15C933B1}" presName="vert2" presStyleCnt="0"/>
      <dgm:spPr/>
    </dgm:pt>
    <dgm:pt modelId="{72D455B7-8D56-4227-ADC0-2009CCC13B4B}" type="pres">
      <dgm:prSet presAssocID="{99017A67-0568-4A4B-81B6-235E15C933B1}" presName="thinLine2b" presStyleLbl="callout" presStyleIdx="5" presStyleCnt="7"/>
      <dgm:spPr/>
    </dgm:pt>
    <dgm:pt modelId="{F34CC363-6097-4366-8A7A-0FEFAF5D3DB6}" type="pres">
      <dgm:prSet presAssocID="{99017A67-0568-4A4B-81B6-235E15C933B1}" presName="vertSpace2b" presStyleCnt="0"/>
      <dgm:spPr/>
    </dgm:pt>
    <dgm:pt modelId="{D8A8ED13-457F-477D-B5B1-9EF106AC417E}" type="pres">
      <dgm:prSet presAssocID="{F4BE02D1-A8FA-4A57-804F-0612A007317E}" presName="horz2" presStyleCnt="0"/>
      <dgm:spPr/>
    </dgm:pt>
    <dgm:pt modelId="{94C3E931-F33B-4979-89DA-82402772D862}" type="pres">
      <dgm:prSet presAssocID="{F4BE02D1-A8FA-4A57-804F-0612A007317E}" presName="horzSpace2" presStyleCnt="0"/>
      <dgm:spPr/>
    </dgm:pt>
    <dgm:pt modelId="{7A3AD840-285E-4D1A-B527-12424F481644}" type="pres">
      <dgm:prSet presAssocID="{F4BE02D1-A8FA-4A57-804F-0612A007317E}" presName="tx2" presStyleLbl="revTx" presStyleIdx="7" presStyleCnt="8"/>
      <dgm:spPr/>
    </dgm:pt>
    <dgm:pt modelId="{F90E3E8F-4377-4BB4-8210-5B3C33255F98}" type="pres">
      <dgm:prSet presAssocID="{F4BE02D1-A8FA-4A57-804F-0612A007317E}" presName="vert2" presStyleCnt="0"/>
      <dgm:spPr/>
    </dgm:pt>
    <dgm:pt modelId="{B6D1F99E-25F2-49C4-968E-804F89774EF6}" type="pres">
      <dgm:prSet presAssocID="{F4BE02D1-A8FA-4A57-804F-0612A007317E}" presName="thinLine2b" presStyleLbl="callout" presStyleIdx="6" presStyleCnt="7"/>
      <dgm:spPr/>
    </dgm:pt>
    <dgm:pt modelId="{DB0EEC73-CD14-4721-8093-78B9CF49086C}" type="pres">
      <dgm:prSet presAssocID="{F4BE02D1-A8FA-4A57-804F-0612A007317E}" presName="vertSpace2b" presStyleCnt="0"/>
      <dgm:spPr/>
    </dgm:pt>
  </dgm:ptLst>
  <dgm:cxnLst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42BEC214-8767-49CE-B2CF-744B77729450}" type="presOf" srcId="{DAB786D9-6BA0-452B-AEEC-3516A63A2EEF}" destId="{6DF7BB97-E8C6-494F-886E-DBAF66F52A70}" srcOrd="0" destOrd="0" presId="urn:microsoft.com/office/officeart/2008/layout/LinedList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EB69BB20-E3C6-4CE5-9671-64BAABAD87C1}" srcId="{BFF0A680-0277-4251-9D28-CCA7C0741327}" destId="{CC9B09BE-779B-4595-9F5E-D0CF7B4FEBB0}" srcOrd="1" destOrd="0" parTransId="{98A39AB7-DC8A-43DD-993A-90122A14EA34}" sibTransId="{2400F7BE-0FF2-4A3F-B8AC-11555449814F}"/>
    <dgm:cxn modelId="{0B24C725-BB55-4EBE-A644-D3C5E3269870}" type="presOf" srcId="{44B5EE25-B083-442F-89BB-9153E7CC7934}" destId="{884AFAE7-F4D7-4AC2-97EF-E11F90E486BD}" srcOrd="0" destOrd="0" presId="urn:microsoft.com/office/officeart/2008/layout/LinedList"/>
    <dgm:cxn modelId="{20AE5130-C0D0-4335-B709-947CEE09BBAA}" srcId="{BFF0A680-0277-4251-9D28-CCA7C0741327}" destId="{0B5F5AFE-57A8-477B-B145-4B5B539C7D50}" srcOrd="3" destOrd="0" parTransId="{1924C7B5-4116-4D00-ADEB-3008ABD613EE}" sibTransId="{3EFF8165-FA0E-45C9-8907-74D260AC072A}"/>
    <dgm:cxn modelId="{9237FC31-523D-49AE-BDCF-EF2E30D77579}" type="presOf" srcId="{CC9B09BE-779B-4595-9F5E-D0CF7B4FEBB0}" destId="{12F8273C-DE87-477E-BAE8-A34A8DA41083}" srcOrd="0" destOrd="0" presId="urn:microsoft.com/office/officeart/2008/layout/LinedList"/>
    <dgm:cxn modelId="{90004B35-CA07-49C0-A33B-9394315E63C7}" type="presOf" srcId="{9155BBFB-D4D3-4F07-A4BF-C12DA25B21CE}" destId="{B4D3465A-4437-4356-A4A0-A35796071859}" srcOrd="0" destOrd="0" presId="urn:microsoft.com/office/officeart/2008/layout/LinedList"/>
    <dgm:cxn modelId="{E976F071-CB0B-4675-9FBF-85A6D0BB04E7}" srcId="{BFF0A680-0277-4251-9D28-CCA7C0741327}" destId="{44B5EE25-B083-442F-89BB-9153E7CC7934}" srcOrd="4" destOrd="0" parTransId="{EF8E541C-EAC3-48BF-87AB-53AF99A28F9B}" sibTransId="{47B434DC-47B9-4567-A232-DD3FCDCF066C}"/>
    <dgm:cxn modelId="{8A818579-2B26-4D81-B783-5B2EB48DAC75}" srcId="{BFF0A680-0277-4251-9D28-CCA7C0741327}" destId="{F4BE02D1-A8FA-4A57-804F-0612A007317E}" srcOrd="6" destOrd="0" parTransId="{41D841AD-B605-4E39-B495-BFA3D6E671C5}" sibTransId="{66A839A7-E9A6-4112-8ADA-A24433A92FA0}"/>
    <dgm:cxn modelId="{EFE1BE82-9C73-4274-B57D-C67C2DE0505C}" type="presOf" srcId="{99017A67-0568-4A4B-81B6-235E15C933B1}" destId="{82CA89BE-1401-461D-9F16-50BE7CAE8F4B}" srcOrd="0" destOrd="0" presId="urn:microsoft.com/office/officeart/2008/layout/LinedList"/>
    <dgm:cxn modelId="{B5B39183-D5B2-41E8-ABF4-5A1CC23A8F94}" srcId="{BFF0A680-0277-4251-9D28-CCA7C0741327}" destId="{DAB786D9-6BA0-452B-AEEC-3516A63A2EEF}" srcOrd="2" destOrd="0" parTransId="{BFC4E8F9-DE1E-4B86-AD88-CFEF1293191A}" sibTransId="{D8A5EF99-3AE3-4B17-AEB1-E1BEAE22B5A2}"/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C3692495-D630-416D-A318-067D8171AFE1}" srcId="{BFF0A680-0277-4251-9D28-CCA7C0741327}" destId="{99017A67-0568-4A4B-81B6-235E15C933B1}" srcOrd="5" destOrd="0" parTransId="{B0E6A75A-5354-43B2-8CFF-DE4A1D63DC3C}" sibTransId="{7305DD42-A890-4CF2-A9B5-C7C73F3A677B}"/>
    <dgm:cxn modelId="{3BA5DCA0-9557-4EEC-9FEC-9C2BA0D07381}" type="presOf" srcId="{0B5F5AFE-57A8-477B-B145-4B5B539C7D50}" destId="{2D415B39-2D3D-4155-B14F-07882FC2E578}" srcOrd="0" destOrd="0" presId="urn:microsoft.com/office/officeart/2008/layout/LinedList"/>
    <dgm:cxn modelId="{BE511BE0-3BA2-4EBF-B2E4-65E4E97182ED}" type="presOf" srcId="{F4BE02D1-A8FA-4A57-804F-0612A007317E}" destId="{7A3AD840-285E-4D1A-B527-12424F481644}" srcOrd="0" destOrd="0" presId="urn:microsoft.com/office/officeart/2008/layout/LinedList"/>
    <dgm:cxn modelId="{269168E5-FBE2-473F-9B8C-1F727ECB08C2}" srcId="{BFF0A680-0277-4251-9D28-CCA7C0741327}" destId="{9155BBFB-D4D3-4F07-A4BF-C12DA25B21CE}" srcOrd="0" destOrd="0" parTransId="{5ED30F96-C890-44DB-8D9B-82C18AA8B05A}" sibTransId="{C2593816-6688-4688-AEA1-2A71D195D27A}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C5350A61-D150-4DA4-A28C-242485C70E09}" type="presParOf" srcId="{A6BBAC32-D34D-41CC-B621-B81E193FB30F}" destId="{ED131202-7273-409C-B493-CAEC0E1C64ED}" srcOrd="0" destOrd="0" presId="urn:microsoft.com/office/officeart/2008/layout/LinedList"/>
    <dgm:cxn modelId="{AC0BC18D-4787-48FF-8DEE-032CC281EF8F}" type="presParOf" srcId="{A6BBAC32-D34D-41CC-B621-B81E193FB30F}" destId="{97E91188-CE68-431F-8EDA-1539373712B6}" srcOrd="1" destOrd="0" presId="urn:microsoft.com/office/officeart/2008/layout/LinedList"/>
    <dgm:cxn modelId="{86339ED9-5FA7-460D-B08D-1D34EC92ABEE}" type="presParOf" srcId="{97E91188-CE68-431F-8EDA-1539373712B6}" destId="{9F7FFEA5-6902-4A7A-A07C-A8FAF0A5EA3E}" srcOrd="0" destOrd="0" presId="urn:microsoft.com/office/officeart/2008/layout/LinedList"/>
    <dgm:cxn modelId="{23B0E97C-5486-4C77-9676-DA790574F0FA}" type="presParOf" srcId="{97E91188-CE68-431F-8EDA-1539373712B6}" destId="{B4D3465A-4437-4356-A4A0-A35796071859}" srcOrd="1" destOrd="0" presId="urn:microsoft.com/office/officeart/2008/layout/LinedList"/>
    <dgm:cxn modelId="{347774B6-42A6-42DC-AC74-A68F16C36B84}" type="presParOf" srcId="{97E91188-CE68-431F-8EDA-1539373712B6}" destId="{2813C42B-D49A-4ED2-9A85-1C781AA0EE89}" srcOrd="2" destOrd="0" presId="urn:microsoft.com/office/officeart/2008/layout/LinedList"/>
    <dgm:cxn modelId="{47672B99-E9FA-46AE-B7D7-E8907289A6FB}" type="presParOf" srcId="{A6BBAC32-D34D-41CC-B621-B81E193FB30F}" destId="{27575DC7-8C70-401F-B94C-23B92C7F6962}" srcOrd="2" destOrd="0" presId="urn:microsoft.com/office/officeart/2008/layout/LinedList"/>
    <dgm:cxn modelId="{8FBA11BB-0045-46A8-9F64-0D409558AD92}" type="presParOf" srcId="{A6BBAC32-D34D-41CC-B621-B81E193FB30F}" destId="{4B831A8B-55AE-454A-976C-D90FE9A7BE3F}" srcOrd="3" destOrd="0" presId="urn:microsoft.com/office/officeart/2008/layout/LinedList"/>
    <dgm:cxn modelId="{A9EA5F1E-65B0-40A1-B9E4-54C591080FAC}" type="presParOf" srcId="{A6BBAC32-D34D-41CC-B621-B81E193FB30F}" destId="{2FA5E622-5748-4A64-A651-3EBFA8865B82}" srcOrd="4" destOrd="0" presId="urn:microsoft.com/office/officeart/2008/layout/LinedList"/>
    <dgm:cxn modelId="{9EE18F3C-13E5-4F2D-B23F-367E107B8FC9}" type="presParOf" srcId="{2FA5E622-5748-4A64-A651-3EBFA8865B82}" destId="{BABCA473-88D8-411A-9A6C-BAD86920EFA1}" srcOrd="0" destOrd="0" presId="urn:microsoft.com/office/officeart/2008/layout/LinedList"/>
    <dgm:cxn modelId="{D8DE96BD-A67F-4996-BBC9-6F7EF1EC3808}" type="presParOf" srcId="{2FA5E622-5748-4A64-A651-3EBFA8865B82}" destId="{12F8273C-DE87-477E-BAE8-A34A8DA41083}" srcOrd="1" destOrd="0" presId="urn:microsoft.com/office/officeart/2008/layout/LinedList"/>
    <dgm:cxn modelId="{678E0A76-A861-4E51-87E9-C8FD29F13C84}" type="presParOf" srcId="{2FA5E622-5748-4A64-A651-3EBFA8865B82}" destId="{E695412A-E125-4A72-8DF6-183E0EA5D234}" srcOrd="2" destOrd="0" presId="urn:microsoft.com/office/officeart/2008/layout/LinedList"/>
    <dgm:cxn modelId="{E08B0F7B-5F45-4BE6-AA23-AFF03F4DC464}" type="presParOf" srcId="{A6BBAC32-D34D-41CC-B621-B81E193FB30F}" destId="{60F216FD-13B3-428B-AC0A-56C46D937197}" srcOrd="5" destOrd="0" presId="urn:microsoft.com/office/officeart/2008/layout/LinedList"/>
    <dgm:cxn modelId="{7622B813-FD2B-4451-BB6B-9DB12F75132B}" type="presParOf" srcId="{A6BBAC32-D34D-41CC-B621-B81E193FB30F}" destId="{CE8A0760-33CF-4EF1-840B-27A135171577}" srcOrd="6" destOrd="0" presId="urn:microsoft.com/office/officeart/2008/layout/LinedList"/>
    <dgm:cxn modelId="{DA280E82-4416-445F-A9AC-298EDE6D2CEC}" type="presParOf" srcId="{A6BBAC32-D34D-41CC-B621-B81E193FB30F}" destId="{9A77AD01-C372-4774-BAEB-F4398410144E}" srcOrd="7" destOrd="0" presId="urn:microsoft.com/office/officeart/2008/layout/LinedList"/>
    <dgm:cxn modelId="{E773F58C-2462-4EC9-8218-FE171B2332E1}" type="presParOf" srcId="{9A77AD01-C372-4774-BAEB-F4398410144E}" destId="{8B6B2978-B0EB-4EF3-94D6-ECE9572E976D}" srcOrd="0" destOrd="0" presId="urn:microsoft.com/office/officeart/2008/layout/LinedList"/>
    <dgm:cxn modelId="{A589C7F3-FDD6-4861-A510-5512DE952654}" type="presParOf" srcId="{9A77AD01-C372-4774-BAEB-F4398410144E}" destId="{6DF7BB97-E8C6-494F-886E-DBAF66F52A70}" srcOrd="1" destOrd="0" presId="urn:microsoft.com/office/officeart/2008/layout/LinedList"/>
    <dgm:cxn modelId="{B3BB2BEA-FD22-4B9A-BF32-AD2322E3E9B2}" type="presParOf" srcId="{9A77AD01-C372-4774-BAEB-F4398410144E}" destId="{2696ECDA-7BDF-4F8A-9E1B-104552CACCE6}" srcOrd="2" destOrd="0" presId="urn:microsoft.com/office/officeart/2008/layout/LinedList"/>
    <dgm:cxn modelId="{6D023923-E808-4271-B482-3DBECCE381D4}" type="presParOf" srcId="{A6BBAC32-D34D-41CC-B621-B81E193FB30F}" destId="{FA478A36-A64E-460F-AE67-40392AE39135}" srcOrd="8" destOrd="0" presId="urn:microsoft.com/office/officeart/2008/layout/LinedList"/>
    <dgm:cxn modelId="{6A04FCA5-4BA1-478B-8354-F791458969E4}" type="presParOf" srcId="{A6BBAC32-D34D-41CC-B621-B81E193FB30F}" destId="{A062A26B-F372-462C-BFAA-EEAE8F24AEC3}" srcOrd="9" destOrd="0" presId="urn:microsoft.com/office/officeart/2008/layout/LinedList"/>
    <dgm:cxn modelId="{53BE5ADC-6444-405D-B0FD-AA99AB0CF0A4}" type="presParOf" srcId="{A6BBAC32-D34D-41CC-B621-B81E193FB30F}" destId="{C7F808E8-CA38-4C19-AB0B-14628070CDFD}" srcOrd="10" destOrd="0" presId="urn:microsoft.com/office/officeart/2008/layout/LinedList"/>
    <dgm:cxn modelId="{65E89F64-2B9B-4A0A-A5D7-E35D2AA8F3C7}" type="presParOf" srcId="{C7F808E8-CA38-4C19-AB0B-14628070CDFD}" destId="{D2A81FA2-4295-4AD7-90D9-C0B70E799511}" srcOrd="0" destOrd="0" presId="urn:microsoft.com/office/officeart/2008/layout/LinedList"/>
    <dgm:cxn modelId="{12C754CD-8CB0-4A4B-9E0E-D9E50DD4D38D}" type="presParOf" srcId="{C7F808E8-CA38-4C19-AB0B-14628070CDFD}" destId="{2D415B39-2D3D-4155-B14F-07882FC2E578}" srcOrd="1" destOrd="0" presId="urn:microsoft.com/office/officeart/2008/layout/LinedList"/>
    <dgm:cxn modelId="{738FE342-29CA-47F6-A0A8-7B127D714A6F}" type="presParOf" srcId="{C7F808E8-CA38-4C19-AB0B-14628070CDFD}" destId="{2473C32C-65FA-4B74-A099-AAD7988BA70B}" srcOrd="2" destOrd="0" presId="urn:microsoft.com/office/officeart/2008/layout/LinedList"/>
    <dgm:cxn modelId="{9B49D049-D983-4A96-BA8F-16A16146F6F3}" type="presParOf" srcId="{A6BBAC32-D34D-41CC-B621-B81E193FB30F}" destId="{D109AF61-86D6-453E-B920-DBD19EB1BFF0}" srcOrd="11" destOrd="0" presId="urn:microsoft.com/office/officeart/2008/layout/LinedList"/>
    <dgm:cxn modelId="{2303459D-461C-45F5-B468-F05BDDE9070E}" type="presParOf" srcId="{A6BBAC32-D34D-41CC-B621-B81E193FB30F}" destId="{F467F25E-898A-46A6-B351-0EACAF4E0114}" srcOrd="12" destOrd="0" presId="urn:microsoft.com/office/officeart/2008/layout/LinedList"/>
    <dgm:cxn modelId="{96A2DCD0-05B4-4929-9A03-4AE42B46BE22}" type="presParOf" srcId="{A6BBAC32-D34D-41CC-B621-B81E193FB30F}" destId="{3C601BC9-900D-468E-A0FE-AA3D373814E7}" srcOrd="13" destOrd="0" presId="urn:microsoft.com/office/officeart/2008/layout/LinedList"/>
    <dgm:cxn modelId="{9BF85918-7FA6-4925-B1CA-97AF37898C29}" type="presParOf" srcId="{3C601BC9-900D-468E-A0FE-AA3D373814E7}" destId="{35B7362D-A410-4288-AB5A-2CF10E1D6357}" srcOrd="0" destOrd="0" presId="urn:microsoft.com/office/officeart/2008/layout/LinedList"/>
    <dgm:cxn modelId="{52CA734E-1D8C-4879-B369-31C1DB3E4DCA}" type="presParOf" srcId="{3C601BC9-900D-468E-A0FE-AA3D373814E7}" destId="{884AFAE7-F4D7-4AC2-97EF-E11F90E486BD}" srcOrd="1" destOrd="0" presId="urn:microsoft.com/office/officeart/2008/layout/LinedList"/>
    <dgm:cxn modelId="{1309A44D-9AFD-4AD5-B3D6-F0CC24A47A42}" type="presParOf" srcId="{3C601BC9-900D-468E-A0FE-AA3D373814E7}" destId="{263F324B-0D8F-4B79-9207-A3CD9F4F975D}" srcOrd="2" destOrd="0" presId="urn:microsoft.com/office/officeart/2008/layout/LinedList"/>
    <dgm:cxn modelId="{53D717B2-1199-4512-9B74-FA42849FC296}" type="presParOf" srcId="{A6BBAC32-D34D-41CC-B621-B81E193FB30F}" destId="{10219ECD-BEC4-49E8-8010-80F6B44A96BD}" srcOrd="14" destOrd="0" presId="urn:microsoft.com/office/officeart/2008/layout/LinedList"/>
    <dgm:cxn modelId="{4C619902-12F2-4D69-A537-C6A82FC4B17B}" type="presParOf" srcId="{A6BBAC32-D34D-41CC-B621-B81E193FB30F}" destId="{E71D1D59-16E2-4D4C-85F3-1A7F940CD769}" srcOrd="15" destOrd="0" presId="urn:microsoft.com/office/officeart/2008/layout/LinedList"/>
    <dgm:cxn modelId="{D683E9ED-983A-4ECB-A9DD-F10735536106}" type="presParOf" srcId="{A6BBAC32-D34D-41CC-B621-B81E193FB30F}" destId="{73A13D8F-C8D5-45A7-8B96-4E149D803324}" srcOrd="16" destOrd="0" presId="urn:microsoft.com/office/officeart/2008/layout/LinedList"/>
    <dgm:cxn modelId="{BEBC31F0-DE36-4091-AEC8-04BFA844245F}" type="presParOf" srcId="{73A13D8F-C8D5-45A7-8B96-4E149D803324}" destId="{81F545EF-DE0B-4792-BFF1-25EE3E61FA80}" srcOrd="0" destOrd="0" presId="urn:microsoft.com/office/officeart/2008/layout/LinedList"/>
    <dgm:cxn modelId="{3DC505D9-BBD1-4D4B-8477-96A03105A5A1}" type="presParOf" srcId="{73A13D8F-C8D5-45A7-8B96-4E149D803324}" destId="{82CA89BE-1401-461D-9F16-50BE7CAE8F4B}" srcOrd="1" destOrd="0" presId="urn:microsoft.com/office/officeart/2008/layout/LinedList"/>
    <dgm:cxn modelId="{1750E027-ADB9-4FC9-BBD0-2C79B52DCA1C}" type="presParOf" srcId="{73A13D8F-C8D5-45A7-8B96-4E149D803324}" destId="{E53683E8-A5BA-4BFF-8962-5E77732EAB2D}" srcOrd="2" destOrd="0" presId="urn:microsoft.com/office/officeart/2008/layout/LinedList"/>
    <dgm:cxn modelId="{D429E3EB-5C15-48DA-84C8-AC7E46C33E55}" type="presParOf" srcId="{A6BBAC32-D34D-41CC-B621-B81E193FB30F}" destId="{72D455B7-8D56-4227-ADC0-2009CCC13B4B}" srcOrd="17" destOrd="0" presId="urn:microsoft.com/office/officeart/2008/layout/LinedList"/>
    <dgm:cxn modelId="{0A28FAD6-F496-4F02-84F3-1999A5FC1622}" type="presParOf" srcId="{A6BBAC32-D34D-41CC-B621-B81E193FB30F}" destId="{F34CC363-6097-4366-8A7A-0FEFAF5D3DB6}" srcOrd="18" destOrd="0" presId="urn:microsoft.com/office/officeart/2008/layout/LinedList"/>
    <dgm:cxn modelId="{6F16F8FC-FF6A-4BD0-AA57-46FB5DBE44AE}" type="presParOf" srcId="{A6BBAC32-D34D-41CC-B621-B81E193FB30F}" destId="{D8A8ED13-457F-477D-B5B1-9EF106AC417E}" srcOrd="19" destOrd="0" presId="urn:microsoft.com/office/officeart/2008/layout/LinedList"/>
    <dgm:cxn modelId="{01457002-5E37-49C1-8F3A-E097650EFD2B}" type="presParOf" srcId="{D8A8ED13-457F-477D-B5B1-9EF106AC417E}" destId="{94C3E931-F33B-4979-89DA-82402772D862}" srcOrd="0" destOrd="0" presId="urn:microsoft.com/office/officeart/2008/layout/LinedList"/>
    <dgm:cxn modelId="{D77C1947-A785-49D5-B992-0AF46FD06D53}" type="presParOf" srcId="{D8A8ED13-457F-477D-B5B1-9EF106AC417E}" destId="{7A3AD840-285E-4D1A-B527-12424F481644}" srcOrd="1" destOrd="0" presId="urn:microsoft.com/office/officeart/2008/layout/LinedList"/>
    <dgm:cxn modelId="{FA1683B8-71E4-4887-8CE0-F26150337C4E}" type="presParOf" srcId="{D8A8ED13-457F-477D-B5B1-9EF106AC417E}" destId="{F90E3E8F-4377-4BB4-8210-5B3C33255F98}" srcOrd="2" destOrd="0" presId="urn:microsoft.com/office/officeart/2008/layout/LinedList"/>
    <dgm:cxn modelId="{79733888-66F7-4F3A-BB1B-928279DE8A7D}" type="presParOf" srcId="{A6BBAC32-D34D-41CC-B621-B81E193FB30F}" destId="{B6D1F99E-25F2-49C4-968E-804F89774EF6}" srcOrd="20" destOrd="0" presId="urn:microsoft.com/office/officeart/2008/layout/LinedList"/>
    <dgm:cxn modelId="{9BA19F74-4216-4FEF-A133-897AFC2BF9A4}" type="presParOf" srcId="{A6BBAC32-D34D-41CC-B621-B81E193FB30F}" destId="{DB0EEC73-CD14-4721-8093-78B9CF49086C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9FBC933-D84A-45D1-9BB6-A894B22296BB}">
      <dgm:prSet phldrT="[Tekst]" custT="1"/>
      <dgm:spPr/>
      <dgm:t>
        <a:bodyPr/>
        <a:lstStyle/>
        <a:p>
          <a:r>
            <a:rPr lang="da-DK" sz="1400" dirty="0"/>
            <a:t>13. Eventuelt</a:t>
          </a:r>
        </a:p>
      </dgm:t>
    </dgm:pt>
    <dgm:pt modelId="{F9325B24-F840-44A5-BF0C-C90B25F5EEC0}" type="parTrans" cxnId="{88B93BB2-BE69-4D44-BFB3-743C064DC857}">
      <dgm:prSet/>
      <dgm:spPr/>
      <dgm:t>
        <a:bodyPr/>
        <a:lstStyle/>
        <a:p>
          <a:endParaRPr lang="da-DK"/>
        </a:p>
      </dgm:t>
    </dgm:pt>
    <dgm:pt modelId="{CD0F3B22-E731-466B-B854-1C3625B882F2}" type="sibTrans" cxnId="{88B93BB2-BE69-4D44-BFB3-743C064DC857}">
      <dgm:prSet/>
      <dgm:spPr/>
      <dgm:t>
        <a:bodyPr/>
        <a:lstStyle/>
        <a:p>
          <a:endParaRPr lang="da-DK"/>
        </a:p>
      </dgm:t>
    </dgm:pt>
    <dgm:pt modelId="{7B41890B-2424-4E10-BA62-3559EB85D7F8}">
      <dgm:prSet phldrT="[Tekst]" custT="1"/>
      <dgm:spPr/>
      <dgm:t>
        <a:bodyPr/>
        <a:lstStyle/>
        <a:p>
          <a:r>
            <a:rPr lang="da-DK" sz="1400" dirty="0"/>
            <a:t>10. Kommunikation</a:t>
          </a:r>
        </a:p>
      </dgm:t>
    </dgm:pt>
    <dgm:pt modelId="{AA35988A-4D09-480F-82B9-6D5529B53634}" type="parTrans" cxnId="{80AC0B0B-027A-4347-B452-9FD71DACA93D}">
      <dgm:prSet/>
      <dgm:spPr/>
      <dgm:t>
        <a:bodyPr/>
        <a:lstStyle/>
        <a:p>
          <a:endParaRPr lang="da-DK"/>
        </a:p>
      </dgm:t>
    </dgm:pt>
    <dgm:pt modelId="{524F010F-7A1D-422C-A65F-3D171069564A}" type="sibTrans" cxnId="{80AC0B0B-027A-4347-B452-9FD71DACA93D}">
      <dgm:prSet/>
      <dgm:spPr/>
      <dgm:t>
        <a:bodyPr/>
        <a:lstStyle/>
        <a:p>
          <a:endParaRPr lang="da-DK"/>
        </a:p>
      </dgm:t>
    </dgm:pt>
    <dgm:pt modelId="{3AEECFA9-6BC7-43D4-9A68-D7BEA0DCDD2D}">
      <dgm:prSet phldrT="[Tekst]" custT="1"/>
      <dgm:spPr/>
      <dgm:t>
        <a:bodyPr/>
        <a:lstStyle/>
        <a:p>
          <a:r>
            <a:rPr lang="da-DK" sz="1400" dirty="0"/>
            <a:t>12. Fravigelse af tavshedspligt</a:t>
          </a:r>
        </a:p>
      </dgm:t>
    </dgm:pt>
    <dgm:pt modelId="{0DCF7E04-9C58-40B3-8F11-2432578A72E6}" type="parTrans" cxnId="{E320F71E-F984-4889-8CEC-9244EBC3B51B}">
      <dgm:prSet/>
      <dgm:spPr/>
      <dgm:t>
        <a:bodyPr/>
        <a:lstStyle/>
        <a:p>
          <a:endParaRPr lang="da-DK"/>
        </a:p>
      </dgm:t>
    </dgm:pt>
    <dgm:pt modelId="{04DE5100-81FF-4A19-86DA-F6C793316EF1}" type="sibTrans" cxnId="{E320F71E-F984-4889-8CEC-9244EBC3B51B}">
      <dgm:prSet/>
      <dgm:spPr/>
      <dgm:t>
        <a:bodyPr/>
        <a:lstStyle/>
        <a:p>
          <a:endParaRPr lang="da-DK"/>
        </a:p>
      </dgm:t>
    </dgm:pt>
    <dgm:pt modelId="{5FC3CA80-5CE7-40D7-9B30-ECC7609C7E34}">
      <dgm:prSet phldrT="[Tekst]" custT="1"/>
      <dgm:spPr/>
      <dgm:t>
        <a:bodyPr/>
        <a:lstStyle/>
        <a:p>
          <a:r>
            <a:rPr lang="da-DK" sz="1600" b="1" dirty="0"/>
            <a:t>Beslutnings-punkter</a:t>
          </a:r>
          <a:endParaRPr lang="da-DK" sz="1400" dirty="0"/>
        </a:p>
      </dgm:t>
    </dgm:pt>
    <dgm:pt modelId="{963FB3B7-D959-4C96-BBC0-31AD30C73798}" type="parTrans" cxnId="{2112FD21-1750-4CFA-809B-F3D6DC4EC152}">
      <dgm:prSet/>
      <dgm:spPr/>
      <dgm:t>
        <a:bodyPr/>
        <a:lstStyle/>
        <a:p>
          <a:endParaRPr lang="da-DK"/>
        </a:p>
      </dgm:t>
    </dgm:pt>
    <dgm:pt modelId="{8D31E928-36C1-467C-9587-220CA5CC1E32}" type="sibTrans" cxnId="{2112FD21-1750-4CFA-809B-F3D6DC4EC152}">
      <dgm:prSet/>
      <dgm:spPr/>
      <dgm:t>
        <a:bodyPr/>
        <a:lstStyle/>
        <a:p>
          <a:endParaRPr lang="da-DK"/>
        </a:p>
      </dgm:t>
    </dgm:pt>
    <dgm:pt modelId="{A6316B5F-4899-4F31-8842-2DEEDF47A182}">
      <dgm:prSet phldrT="[Tekst]" custT="1"/>
      <dgm:spPr/>
      <dgm:t>
        <a:bodyPr/>
        <a:lstStyle/>
        <a:p>
          <a:r>
            <a:rPr lang="da-DK" sz="1600" b="1" dirty="0"/>
            <a:t>Orienteringspunkte</a:t>
          </a:r>
          <a:r>
            <a:rPr lang="da-DK" sz="1600" dirty="0"/>
            <a:t>r</a:t>
          </a:r>
          <a:endParaRPr lang="da-DK" sz="1400" dirty="0"/>
        </a:p>
      </dgm:t>
    </dgm:pt>
    <dgm:pt modelId="{4C4B9874-D04A-41AC-A555-4268626AD6F9}" type="parTrans" cxnId="{175912A6-57F1-43F1-B10E-9545F84D00FE}">
      <dgm:prSet/>
      <dgm:spPr/>
      <dgm:t>
        <a:bodyPr/>
        <a:lstStyle/>
        <a:p>
          <a:endParaRPr lang="da-DK"/>
        </a:p>
      </dgm:t>
    </dgm:pt>
    <dgm:pt modelId="{0C84CDE2-3683-4C04-8C99-DFB6CB0DB542}" type="sibTrans" cxnId="{175912A6-57F1-43F1-B10E-9545F84D00FE}">
      <dgm:prSet/>
      <dgm:spPr/>
      <dgm:t>
        <a:bodyPr/>
        <a:lstStyle/>
        <a:p>
          <a:endParaRPr lang="da-DK"/>
        </a:p>
      </dgm:t>
    </dgm:pt>
    <dgm:pt modelId="{2CF746B0-7049-4BFB-86AB-E3B456E20341}">
      <dgm:prSet phldrT="[Tekst]" custT="1"/>
      <dgm:spPr/>
      <dgm:t>
        <a:bodyPr/>
        <a:lstStyle/>
        <a:p>
          <a:r>
            <a:rPr lang="da-DK" sz="1400" dirty="0"/>
            <a:t>8. Ny regulering og afledte konsekvenser</a:t>
          </a:r>
        </a:p>
      </dgm:t>
    </dgm:pt>
    <dgm:pt modelId="{00EC0E8F-11AC-4502-BB10-2555EA448130}" type="parTrans" cxnId="{A71EF6B1-BF08-42FD-A9AD-D14B66DDF81A}">
      <dgm:prSet/>
      <dgm:spPr/>
      <dgm:t>
        <a:bodyPr/>
        <a:lstStyle/>
        <a:p>
          <a:endParaRPr lang="da-DK"/>
        </a:p>
      </dgm:t>
    </dgm:pt>
    <dgm:pt modelId="{3EE9D724-BFF7-4D35-B662-06E085E15B4E}" type="sibTrans" cxnId="{A71EF6B1-BF08-42FD-A9AD-D14B66DDF81A}">
      <dgm:prSet/>
      <dgm:spPr/>
      <dgm:t>
        <a:bodyPr/>
        <a:lstStyle/>
        <a:p>
          <a:endParaRPr lang="da-DK"/>
        </a:p>
      </dgm:t>
    </dgm:pt>
    <dgm:pt modelId="{FEF0B65D-A012-4951-A5E6-9257795D1E8E}">
      <dgm:prSet phldrT="[Tekst]" custT="1"/>
      <dgm:spPr/>
      <dgm:t>
        <a:bodyPr/>
        <a:lstStyle/>
        <a:p>
          <a:r>
            <a:rPr lang="da-DK" sz="1400" dirty="0"/>
            <a:t>9. </a:t>
          </a:r>
          <a:r>
            <a:rPr lang="da-DK" sz="1400" strike="sngStrike" dirty="0"/>
            <a:t>Væsentlige anlægsprojekter</a:t>
          </a:r>
        </a:p>
      </dgm:t>
    </dgm:pt>
    <dgm:pt modelId="{79611F3E-1C34-4533-98C3-E668FD4DDD16}" type="parTrans" cxnId="{C4EA68CF-9B3E-4D35-AD2C-F737AEAE08A0}">
      <dgm:prSet/>
      <dgm:spPr/>
      <dgm:t>
        <a:bodyPr/>
        <a:lstStyle/>
        <a:p>
          <a:endParaRPr lang="da-DK"/>
        </a:p>
      </dgm:t>
    </dgm:pt>
    <dgm:pt modelId="{51AAB9F9-89C8-406E-8976-051A7B85F46D}" type="sibTrans" cxnId="{C4EA68CF-9B3E-4D35-AD2C-F737AEAE08A0}">
      <dgm:prSet/>
      <dgm:spPr/>
      <dgm:t>
        <a:bodyPr/>
        <a:lstStyle/>
        <a:p>
          <a:endParaRPr lang="da-DK"/>
        </a:p>
      </dgm:t>
    </dgm:pt>
    <dgm:pt modelId="{82D602B2-B32D-4EE2-BD91-DEDB3D8DBDE5}">
      <dgm:prSet phldrT="[Tekst]" custT="1"/>
      <dgm:spPr/>
      <dgm:t>
        <a:bodyPr/>
        <a:lstStyle/>
        <a:p>
          <a:r>
            <a:rPr lang="da-DK" sz="1400" dirty="0"/>
            <a:t>11. Mødeplan 2022</a:t>
          </a:r>
        </a:p>
      </dgm:t>
    </dgm:pt>
    <dgm:pt modelId="{74E7B428-2886-4BCB-909F-828F4D56770A}" type="parTrans" cxnId="{8CEE2202-C25A-4352-AC7C-7F06022E4B10}">
      <dgm:prSet/>
      <dgm:spPr/>
      <dgm:t>
        <a:bodyPr/>
        <a:lstStyle/>
        <a:p>
          <a:endParaRPr lang="da-DK"/>
        </a:p>
      </dgm:t>
    </dgm:pt>
    <dgm:pt modelId="{8C009D75-7A7F-4218-BA36-F3DA8D5D13BA}" type="sibTrans" cxnId="{8CEE2202-C25A-4352-AC7C-7F06022E4B10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</dgm:pt>
    <dgm:pt modelId="{090D952E-0752-4CCB-A4BF-F06DD102D8DF}" type="pres">
      <dgm:prSet presAssocID="{A6316B5F-4899-4F31-8842-2DEEDF47A182}" presName="thickLine" presStyleLbl="alignNode1" presStyleIdx="0" presStyleCnt="2"/>
      <dgm:spPr/>
    </dgm:pt>
    <dgm:pt modelId="{FC2A798C-1D75-4F81-94CF-E3D8416CCDEF}" type="pres">
      <dgm:prSet presAssocID="{A6316B5F-4899-4F31-8842-2DEEDF47A182}" presName="horz1" presStyleCnt="0"/>
      <dgm:spPr/>
    </dgm:pt>
    <dgm:pt modelId="{4EA7C4D9-D871-4D60-84E3-E9FBAD9B89B3}" type="pres">
      <dgm:prSet presAssocID="{A6316B5F-4899-4F31-8842-2DEEDF47A182}" presName="tx1" presStyleLbl="revTx" presStyleIdx="0" presStyleCnt="8"/>
      <dgm:spPr/>
    </dgm:pt>
    <dgm:pt modelId="{B79BD7D9-5390-4EB0-A4B2-5C8A73772474}" type="pres">
      <dgm:prSet presAssocID="{A6316B5F-4899-4F31-8842-2DEEDF47A182}" presName="vert1" presStyleCnt="0"/>
      <dgm:spPr/>
    </dgm:pt>
    <dgm:pt modelId="{A08DA240-663F-422D-9A04-28EDA7774D7F}" type="pres">
      <dgm:prSet presAssocID="{2CF746B0-7049-4BFB-86AB-E3B456E20341}" presName="vertSpace2a" presStyleCnt="0"/>
      <dgm:spPr/>
    </dgm:pt>
    <dgm:pt modelId="{B94C344E-674B-4493-BB80-919C05448878}" type="pres">
      <dgm:prSet presAssocID="{2CF746B0-7049-4BFB-86AB-E3B456E20341}" presName="horz2" presStyleCnt="0"/>
      <dgm:spPr/>
    </dgm:pt>
    <dgm:pt modelId="{2347C258-42A4-4846-AC16-A5503433FFB6}" type="pres">
      <dgm:prSet presAssocID="{2CF746B0-7049-4BFB-86AB-E3B456E20341}" presName="horzSpace2" presStyleCnt="0"/>
      <dgm:spPr/>
    </dgm:pt>
    <dgm:pt modelId="{33FD5BEE-95C6-47CD-89C3-4468BE955ED3}" type="pres">
      <dgm:prSet presAssocID="{2CF746B0-7049-4BFB-86AB-E3B456E20341}" presName="tx2" presStyleLbl="revTx" presStyleIdx="1" presStyleCnt="8"/>
      <dgm:spPr/>
    </dgm:pt>
    <dgm:pt modelId="{DF27C676-B5C0-476B-8E70-96FE99093642}" type="pres">
      <dgm:prSet presAssocID="{2CF746B0-7049-4BFB-86AB-E3B456E20341}" presName="vert2" presStyleCnt="0"/>
      <dgm:spPr/>
    </dgm:pt>
    <dgm:pt modelId="{015CFAB1-F1DB-493D-93E8-4CA5E0A9867E}" type="pres">
      <dgm:prSet presAssocID="{2CF746B0-7049-4BFB-86AB-E3B456E20341}" presName="thinLine2b" presStyleLbl="callout" presStyleIdx="0" presStyleCnt="6"/>
      <dgm:spPr/>
    </dgm:pt>
    <dgm:pt modelId="{95908F31-EC3B-4C0D-A5E2-3EA7769229E1}" type="pres">
      <dgm:prSet presAssocID="{2CF746B0-7049-4BFB-86AB-E3B456E20341}" presName="vertSpace2b" presStyleCnt="0"/>
      <dgm:spPr/>
    </dgm:pt>
    <dgm:pt modelId="{40280C65-65CB-4492-BD9A-5D1B9A511C8C}" type="pres">
      <dgm:prSet presAssocID="{FEF0B65D-A012-4951-A5E6-9257795D1E8E}" presName="horz2" presStyleCnt="0"/>
      <dgm:spPr/>
    </dgm:pt>
    <dgm:pt modelId="{37D0E79B-7C1E-4136-91CE-6565D8FF5AAC}" type="pres">
      <dgm:prSet presAssocID="{FEF0B65D-A012-4951-A5E6-9257795D1E8E}" presName="horzSpace2" presStyleCnt="0"/>
      <dgm:spPr/>
    </dgm:pt>
    <dgm:pt modelId="{2D556015-5F48-4026-BEC3-DE7757C67CB2}" type="pres">
      <dgm:prSet presAssocID="{FEF0B65D-A012-4951-A5E6-9257795D1E8E}" presName="tx2" presStyleLbl="revTx" presStyleIdx="2" presStyleCnt="8"/>
      <dgm:spPr/>
    </dgm:pt>
    <dgm:pt modelId="{4635CEC3-FB17-402C-9AAF-8630AEEA3E3D}" type="pres">
      <dgm:prSet presAssocID="{FEF0B65D-A012-4951-A5E6-9257795D1E8E}" presName="vert2" presStyleCnt="0"/>
      <dgm:spPr/>
    </dgm:pt>
    <dgm:pt modelId="{83921396-7931-43F9-905F-F4B932204019}" type="pres">
      <dgm:prSet presAssocID="{FEF0B65D-A012-4951-A5E6-9257795D1E8E}" presName="thinLine2b" presStyleLbl="callout" presStyleIdx="1" presStyleCnt="6"/>
      <dgm:spPr/>
    </dgm:pt>
    <dgm:pt modelId="{545290A6-C072-4B8C-BE39-B27479FEDFF7}" type="pres">
      <dgm:prSet presAssocID="{FEF0B65D-A012-4951-A5E6-9257795D1E8E}" presName="vertSpace2b" presStyleCnt="0"/>
      <dgm:spPr/>
    </dgm:pt>
    <dgm:pt modelId="{DC8AD6C0-1389-4877-ABC7-F683DAF5431C}" type="pres">
      <dgm:prSet presAssocID="{5FC3CA80-5CE7-40D7-9B30-ECC7609C7E34}" presName="thickLine" presStyleLbl="alignNode1" presStyleIdx="1" presStyleCnt="2"/>
      <dgm:spPr/>
    </dgm:pt>
    <dgm:pt modelId="{DFA84333-28D5-4DAE-AB9F-4E466809C58A}" type="pres">
      <dgm:prSet presAssocID="{5FC3CA80-5CE7-40D7-9B30-ECC7609C7E34}" presName="horz1" presStyleCnt="0"/>
      <dgm:spPr/>
    </dgm:pt>
    <dgm:pt modelId="{DAB516A7-6547-4D17-8905-1FAE6752068E}" type="pres">
      <dgm:prSet presAssocID="{5FC3CA80-5CE7-40D7-9B30-ECC7609C7E34}" presName="tx1" presStyleLbl="revTx" presStyleIdx="3" presStyleCnt="8"/>
      <dgm:spPr/>
    </dgm:pt>
    <dgm:pt modelId="{E9ED3C0E-4446-409C-A9C9-F91ED37ABA7D}" type="pres">
      <dgm:prSet presAssocID="{5FC3CA80-5CE7-40D7-9B30-ECC7609C7E34}" presName="vert1" presStyleCnt="0"/>
      <dgm:spPr/>
    </dgm:pt>
    <dgm:pt modelId="{24C07FF1-2319-42EA-BE1D-8C7580991764}" type="pres">
      <dgm:prSet presAssocID="{7B41890B-2424-4E10-BA62-3559EB85D7F8}" presName="vertSpace2a" presStyleCnt="0"/>
      <dgm:spPr/>
    </dgm:pt>
    <dgm:pt modelId="{01924D58-D8CF-4B89-8370-AC8FF9254BC5}" type="pres">
      <dgm:prSet presAssocID="{7B41890B-2424-4E10-BA62-3559EB85D7F8}" presName="horz2" presStyleCnt="0"/>
      <dgm:spPr/>
    </dgm:pt>
    <dgm:pt modelId="{9F703169-FA3B-4F93-AF0D-A9F19BC3F70D}" type="pres">
      <dgm:prSet presAssocID="{7B41890B-2424-4E10-BA62-3559EB85D7F8}" presName="horzSpace2" presStyleCnt="0"/>
      <dgm:spPr/>
    </dgm:pt>
    <dgm:pt modelId="{F4E1C9B1-DD67-42EB-99B6-401058A7ECA5}" type="pres">
      <dgm:prSet presAssocID="{7B41890B-2424-4E10-BA62-3559EB85D7F8}" presName="tx2" presStyleLbl="revTx" presStyleIdx="4" presStyleCnt="8"/>
      <dgm:spPr/>
    </dgm:pt>
    <dgm:pt modelId="{99D431CF-F3CE-47D6-82BB-D6EF663FAAC2}" type="pres">
      <dgm:prSet presAssocID="{7B41890B-2424-4E10-BA62-3559EB85D7F8}" presName="vert2" presStyleCnt="0"/>
      <dgm:spPr/>
    </dgm:pt>
    <dgm:pt modelId="{664B4BEA-56F4-4308-90E1-6E4F86D4E5B7}" type="pres">
      <dgm:prSet presAssocID="{7B41890B-2424-4E10-BA62-3559EB85D7F8}" presName="thinLine2b" presStyleLbl="callout" presStyleIdx="2" presStyleCnt="6"/>
      <dgm:spPr/>
    </dgm:pt>
    <dgm:pt modelId="{2DB9A007-AC3F-4AB0-9EF6-78A3C37E5FDD}" type="pres">
      <dgm:prSet presAssocID="{7B41890B-2424-4E10-BA62-3559EB85D7F8}" presName="vertSpace2b" presStyleCnt="0"/>
      <dgm:spPr/>
    </dgm:pt>
    <dgm:pt modelId="{AE87D809-9896-449C-A8C0-9CA6A8265742}" type="pres">
      <dgm:prSet presAssocID="{82D602B2-B32D-4EE2-BD91-DEDB3D8DBDE5}" presName="horz2" presStyleCnt="0"/>
      <dgm:spPr/>
    </dgm:pt>
    <dgm:pt modelId="{51F180F2-726E-4FFD-AA6A-A5989B06ADC4}" type="pres">
      <dgm:prSet presAssocID="{82D602B2-B32D-4EE2-BD91-DEDB3D8DBDE5}" presName="horzSpace2" presStyleCnt="0"/>
      <dgm:spPr/>
    </dgm:pt>
    <dgm:pt modelId="{346C9EB0-D216-439A-A49C-0C4BD9832B0C}" type="pres">
      <dgm:prSet presAssocID="{82D602B2-B32D-4EE2-BD91-DEDB3D8DBDE5}" presName="tx2" presStyleLbl="revTx" presStyleIdx="5" presStyleCnt="8"/>
      <dgm:spPr/>
    </dgm:pt>
    <dgm:pt modelId="{C2E6F2B6-DA52-480F-A988-1D03F6E59342}" type="pres">
      <dgm:prSet presAssocID="{82D602B2-B32D-4EE2-BD91-DEDB3D8DBDE5}" presName="vert2" presStyleCnt="0"/>
      <dgm:spPr/>
    </dgm:pt>
    <dgm:pt modelId="{E5CFAF8A-07C1-4FD0-9E96-55E1EF4A131C}" type="pres">
      <dgm:prSet presAssocID="{82D602B2-B32D-4EE2-BD91-DEDB3D8DBDE5}" presName="thinLine2b" presStyleLbl="callout" presStyleIdx="3" presStyleCnt="6"/>
      <dgm:spPr/>
    </dgm:pt>
    <dgm:pt modelId="{65060AEE-1AFA-48F5-8013-707D074459FF}" type="pres">
      <dgm:prSet presAssocID="{82D602B2-B32D-4EE2-BD91-DEDB3D8DBDE5}" presName="vertSpace2b" presStyleCnt="0"/>
      <dgm:spPr/>
    </dgm:pt>
    <dgm:pt modelId="{D624C167-40E3-44CE-B4B1-DF86971024D2}" type="pres">
      <dgm:prSet presAssocID="{3AEECFA9-6BC7-43D4-9A68-D7BEA0DCDD2D}" presName="horz2" presStyleCnt="0"/>
      <dgm:spPr/>
    </dgm:pt>
    <dgm:pt modelId="{C7393BAC-1D73-426F-A118-1E0C68D43D9D}" type="pres">
      <dgm:prSet presAssocID="{3AEECFA9-6BC7-43D4-9A68-D7BEA0DCDD2D}" presName="horzSpace2" presStyleCnt="0"/>
      <dgm:spPr/>
    </dgm:pt>
    <dgm:pt modelId="{D9EC8584-9EFC-45DF-A2B2-83604CB5E13E}" type="pres">
      <dgm:prSet presAssocID="{3AEECFA9-6BC7-43D4-9A68-D7BEA0DCDD2D}" presName="tx2" presStyleLbl="revTx" presStyleIdx="6" presStyleCnt="8"/>
      <dgm:spPr/>
    </dgm:pt>
    <dgm:pt modelId="{95D735D2-D131-4674-9A61-6929E35063D8}" type="pres">
      <dgm:prSet presAssocID="{3AEECFA9-6BC7-43D4-9A68-D7BEA0DCDD2D}" presName="vert2" presStyleCnt="0"/>
      <dgm:spPr/>
    </dgm:pt>
    <dgm:pt modelId="{0691B33E-B597-4806-8249-A4359506E6D0}" type="pres">
      <dgm:prSet presAssocID="{3AEECFA9-6BC7-43D4-9A68-D7BEA0DCDD2D}" presName="thinLine2b" presStyleLbl="callout" presStyleIdx="4" presStyleCnt="6"/>
      <dgm:spPr/>
    </dgm:pt>
    <dgm:pt modelId="{346F0A7E-B3BC-421E-A621-A0F2053B815C}" type="pres">
      <dgm:prSet presAssocID="{3AEECFA9-6BC7-43D4-9A68-D7BEA0DCDD2D}" presName="vertSpace2b" presStyleCnt="0"/>
      <dgm:spPr/>
    </dgm:pt>
    <dgm:pt modelId="{DCE9D061-722A-41BA-BEE9-302C18295D6C}" type="pres">
      <dgm:prSet presAssocID="{F9FBC933-D84A-45D1-9BB6-A894B22296BB}" presName="horz2" presStyleCnt="0"/>
      <dgm:spPr/>
    </dgm:pt>
    <dgm:pt modelId="{25BA9213-A30C-4A25-8EE5-B8FCE805ACFD}" type="pres">
      <dgm:prSet presAssocID="{F9FBC933-D84A-45D1-9BB6-A894B22296BB}" presName="horzSpace2" presStyleCnt="0"/>
      <dgm:spPr/>
    </dgm:pt>
    <dgm:pt modelId="{EE1E28A1-2086-4F45-BD7E-5DEFB59F08C9}" type="pres">
      <dgm:prSet presAssocID="{F9FBC933-D84A-45D1-9BB6-A894B22296BB}" presName="tx2" presStyleLbl="revTx" presStyleIdx="7" presStyleCnt="8"/>
      <dgm:spPr/>
    </dgm:pt>
    <dgm:pt modelId="{F116F833-83C2-4A9D-80E1-A4E9CC311F0F}" type="pres">
      <dgm:prSet presAssocID="{F9FBC933-D84A-45D1-9BB6-A894B22296BB}" presName="vert2" presStyleCnt="0"/>
      <dgm:spPr/>
    </dgm:pt>
    <dgm:pt modelId="{AC042FCB-45A9-43EC-B3DC-E632081DCFA7}" type="pres">
      <dgm:prSet presAssocID="{F9FBC933-D84A-45D1-9BB6-A894B22296BB}" presName="thinLine2b" presStyleLbl="callout" presStyleIdx="5" presStyleCnt="6"/>
      <dgm:spPr/>
    </dgm:pt>
    <dgm:pt modelId="{257E35CB-6789-4981-8C56-33E38A67F460}" type="pres">
      <dgm:prSet presAssocID="{F9FBC933-D84A-45D1-9BB6-A894B22296BB}" presName="vertSpace2b" presStyleCnt="0"/>
      <dgm:spPr/>
    </dgm:pt>
  </dgm:ptLst>
  <dgm:cxnLst>
    <dgm:cxn modelId="{8CEE2202-C25A-4352-AC7C-7F06022E4B10}" srcId="{5FC3CA80-5CE7-40D7-9B30-ECC7609C7E34}" destId="{82D602B2-B32D-4EE2-BD91-DEDB3D8DBDE5}" srcOrd="1" destOrd="0" parTransId="{74E7B428-2886-4BCB-909F-828F4D56770A}" sibTransId="{8C009D75-7A7F-4218-BA36-F3DA8D5D13BA}"/>
    <dgm:cxn modelId="{80AC0B0B-027A-4347-B452-9FD71DACA93D}" srcId="{5FC3CA80-5CE7-40D7-9B30-ECC7609C7E34}" destId="{7B41890B-2424-4E10-BA62-3559EB85D7F8}" srcOrd="0" destOrd="0" parTransId="{AA35988A-4D09-480F-82B9-6D5529B53634}" sibTransId="{524F010F-7A1D-422C-A65F-3D171069564A}"/>
    <dgm:cxn modelId="{D6B5420B-6CE0-4FE9-A26D-428507EEE05A}" type="presOf" srcId="{3AEECFA9-6BC7-43D4-9A68-D7BEA0DCDD2D}" destId="{D9EC8584-9EFC-45DF-A2B2-83604CB5E13E}" srcOrd="0" destOrd="0" presId="urn:microsoft.com/office/officeart/2008/layout/LinedList"/>
    <dgm:cxn modelId="{A7D7CC0B-B6EF-48A6-8B1E-A04325050C23}" type="presOf" srcId="{7B41890B-2424-4E10-BA62-3559EB85D7F8}" destId="{F4E1C9B1-DD67-42EB-99B6-401058A7ECA5}" srcOrd="0" destOrd="0" presId="urn:microsoft.com/office/officeart/2008/layout/LinedList"/>
    <dgm:cxn modelId="{695DEE0B-BDE3-4DBC-A700-FB2D5CF1418F}" type="presOf" srcId="{F9FBC933-D84A-45D1-9BB6-A894B22296BB}" destId="{EE1E28A1-2086-4F45-BD7E-5DEFB59F08C9}" srcOrd="0" destOrd="0" presId="urn:microsoft.com/office/officeart/2008/layout/LinedList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E320F71E-F984-4889-8CEC-9244EBC3B51B}" srcId="{5FC3CA80-5CE7-40D7-9B30-ECC7609C7E34}" destId="{3AEECFA9-6BC7-43D4-9A68-D7BEA0DCDD2D}" srcOrd="2" destOrd="0" parTransId="{0DCF7E04-9C58-40B3-8F11-2432578A72E6}" sibTransId="{04DE5100-81FF-4A19-86DA-F6C793316EF1}"/>
    <dgm:cxn modelId="{2112FD21-1750-4CFA-809B-F3D6DC4EC152}" srcId="{0FA83489-83AA-4793-99DE-3D65AB50861C}" destId="{5FC3CA80-5CE7-40D7-9B30-ECC7609C7E34}" srcOrd="1" destOrd="0" parTransId="{963FB3B7-D959-4C96-BBC0-31AD30C73798}" sibTransId="{8D31E928-36C1-467C-9587-220CA5CC1E32}"/>
    <dgm:cxn modelId="{50B93433-7278-41C7-BB10-36B6B6D679FE}" type="presOf" srcId="{5FC3CA80-5CE7-40D7-9B30-ECC7609C7E34}" destId="{DAB516A7-6547-4D17-8905-1FAE6752068E}" srcOrd="0" destOrd="0" presId="urn:microsoft.com/office/officeart/2008/layout/LinedList"/>
    <dgm:cxn modelId="{0D01466D-89A3-4594-9A3B-D2D112C52CB1}" type="presOf" srcId="{2CF746B0-7049-4BFB-86AB-E3B456E20341}" destId="{33FD5BEE-95C6-47CD-89C3-4468BE955ED3}" srcOrd="0" destOrd="0" presId="urn:microsoft.com/office/officeart/2008/layout/LinedList"/>
    <dgm:cxn modelId="{8FEF958B-9FC2-4026-B728-C3F7CD9B0A6F}" type="presOf" srcId="{FEF0B65D-A012-4951-A5E6-9257795D1E8E}" destId="{2D556015-5F48-4026-BEC3-DE7757C67CB2}" srcOrd="0" destOrd="0" presId="urn:microsoft.com/office/officeart/2008/layout/LinedList"/>
    <dgm:cxn modelId="{18E43E8E-D13F-4AC4-88F6-85FDD66859C0}" type="presOf" srcId="{82D602B2-B32D-4EE2-BD91-DEDB3D8DBDE5}" destId="{346C9EB0-D216-439A-A49C-0C4BD9832B0C}" srcOrd="0" destOrd="0" presId="urn:microsoft.com/office/officeart/2008/layout/LinedList"/>
    <dgm:cxn modelId="{175912A6-57F1-43F1-B10E-9545F84D00FE}" srcId="{0FA83489-83AA-4793-99DE-3D65AB50861C}" destId="{A6316B5F-4899-4F31-8842-2DEEDF47A182}" srcOrd="0" destOrd="0" parTransId="{4C4B9874-D04A-41AC-A555-4268626AD6F9}" sibTransId="{0C84CDE2-3683-4C04-8C99-DFB6CB0DB542}"/>
    <dgm:cxn modelId="{A71EF6B1-BF08-42FD-A9AD-D14B66DDF81A}" srcId="{A6316B5F-4899-4F31-8842-2DEEDF47A182}" destId="{2CF746B0-7049-4BFB-86AB-E3B456E20341}" srcOrd="0" destOrd="0" parTransId="{00EC0E8F-11AC-4502-BB10-2555EA448130}" sibTransId="{3EE9D724-BFF7-4D35-B662-06E085E15B4E}"/>
    <dgm:cxn modelId="{88B93BB2-BE69-4D44-BFB3-743C064DC857}" srcId="{5FC3CA80-5CE7-40D7-9B30-ECC7609C7E34}" destId="{F9FBC933-D84A-45D1-9BB6-A894B22296BB}" srcOrd="3" destOrd="0" parTransId="{F9325B24-F840-44A5-BF0C-C90B25F5EEC0}" sibTransId="{CD0F3B22-E731-466B-B854-1C3625B882F2}"/>
    <dgm:cxn modelId="{0314DEC7-9283-468F-8ECA-83EFBDC7C8C0}" type="presOf" srcId="{A6316B5F-4899-4F31-8842-2DEEDF47A182}" destId="{4EA7C4D9-D871-4D60-84E3-E9FBAD9B89B3}" srcOrd="0" destOrd="0" presId="urn:microsoft.com/office/officeart/2008/layout/LinedList"/>
    <dgm:cxn modelId="{C4EA68CF-9B3E-4D35-AD2C-F737AEAE08A0}" srcId="{A6316B5F-4899-4F31-8842-2DEEDF47A182}" destId="{FEF0B65D-A012-4951-A5E6-9257795D1E8E}" srcOrd="1" destOrd="0" parTransId="{79611F3E-1C34-4533-98C3-E668FD4DDD16}" sibTransId="{51AAB9F9-89C8-406E-8976-051A7B85F46D}"/>
    <dgm:cxn modelId="{06A78F71-F250-4857-B7E5-627E209CCDB9}" type="presParOf" srcId="{F1C1C263-DF7B-489A-93D7-75A8354D133B}" destId="{090D952E-0752-4CCB-A4BF-F06DD102D8DF}" srcOrd="0" destOrd="0" presId="urn:microsoft.com/office/officeart/2008/layout/LinedList"/>
    <dgm:cxn modelId="{2CF3F7CD-E356-4A33-A44D-E0161B6B6B41}" type="presParOf" srcId="{F1C1C263-DF7B-489A-93D7-75A8354D133B}" destId="{FC2A798C-1D75-4F81-94CF-E3D8416CCDEF}" srcOrd="1" destOrd="0" presId="urn:microsoft.com/office/officeart/2008/layout/LinedList"/>
    <dgm:cxn modelId="{D7179B0F-8A3F-48B9-A8B1-EEB505DBB89D}" type="presParOf" srcId="{FC2A798C-1D75-4F81-94CF-E3D8416CCDEF}" destId="{4EA7C4D9-D871-4D60-84E3-E9FBAD9B89B3}" srcOrd="0" destOrd="0" presId="urn:microsoft.com/office/officeart/2008/layout/LinedList"/>
    <dgm:cxn modelId="{7FBAF0A6-01AE-4E95-9514-9B6AFE805EE7}" type="presParOf" srcId="{FC2A798C-1D75-4F81-94CF-E3D8416CCDEF}" destId="{B79BD7D9-5390-4EB0-A4B2-5C8A73772474}" srcOrd="1" destOrd="0" presId="urn:microsoft.com/office/officeart/2008/layout/LinedList"/>
    <dgm:cxn modelId="{29270847-9C47-4DF3-98CB-200378FF125C}" type="presParOf" srcId="{B79BD7D9-5390-4EB0-A4B2-5C8A73772474}" destId="{A08DA240-663F-422D-9A04-28EDA7774D7F}" srcOrd="0" destOrd="0" presId="urn:microsoft.com/office/officeart/2008/layout/LinedList"/>
    <dgm:cxn modelId="{EFA706EE-4B7B-4559-84A5-4A20600249A5}" type="presParOf" srcId="{B79BD7D9-5390-4EB0-A4B2-5C8A73772474}" destId="{B94C344E-674B-4493-BB80-919C05448878}" srcOrd="1" destOrd="0" presId="urn:microsoft.com/office/officeart/2008/layout/LinedList"/>
    <dgm:cxn modelId="{0061D227-5668-46D5-B4FB-CD234877ED72}" type="presParOf" srcId="{B94C344E-674B-4493-BB80-919C05448878}" destId="{2347C258-42A4-4846-AC16-A5503433FFB6}" srcOrd="0" destOrd="0" presId="urn:microsoft.com/office/officeart/2008/layout/LinedList"/>
    <dgm:cxn modelId="{BB13B129-81F0-4C8A-B28A-8B2151142888}" type="presParOf" srcId="{B94C344E-674B-4493-BB80-919C05448878}" destId="{33FD5BEE-95C6-47CD-89C3-4468BE955ED3}" srcOrd="1" destOrd="0" presId="urn:microsoft.com/office/officeart/2008/layout/LinedList"/>
    <dgm:cxn modelId="{F3C8BA09-DA55-4EB8-A233-4A78881C56B1}" type="presParOf" srcId="{B94C344E-674B-4493-BB80-919C05448878}" destId="{DF27C676-B5C0-476B-8E70-96FE99093642}" srcOrd="2" destOrd="0" presId="urn:microsoft.com/office/officeart/2008/layout/LinedList"/>
    <dgm:cxn modelId="{EE983624-4CC9-47A9-A675-972A2429DFB6}" type="presParOf" srcId="{B79BD7D9-5390-4EB0-A4B2-5C8A73772474}" destId="{015CFAB1-F1DB-493D-93E8-4CA5E0A9867E}" srcOrd="2" destOrd="0" presId="urn:microsoft.com/office/officeart/2008/layout/LinedList"/>
    <dgm:cxn modelId="{1D86FEF7-721B-4509-A2F4-47D06EBA1385}" type="presParOf" srcId="{B79BD7D9-5390-4EB0-A4B2-5C8A73772474}" destId="{95908F31-EC3B-4C0D-A5E2-3EA7769229E1}" srcOrd="3" destOrd="0" presId="urn:microsoft.com/office/officeart/2008/layout/LinedList"/>
    <dgm:cxn modelId="{A5F51E13-AC80-4881-906B-82947AA01244}" type="presParOf" srcId="{B79BD7D9-5390-4EB0-A4B2-5C8A73772474}" destId="{40280C65-65CB-4492-BD9A-5D1B9A511C8C}" srcOrd="4" destOrd="0" presId="urn:microsoft.com/office/officeart/2008/layout/LinedList"/>
    <dgm:cxn modelId="{38FC00DA-AD37-4993-8D3C-E749337286B6}" type="presParOf" srcId="{40280C65-65CB-4492-BD9A-5D1B9A511C8C}" destId="{37D0E79B-7C1E-4136-91CE-6565D8FF5AAC}" srcOrd="0" destOrd="0" presId="urn:microsoft.com/office/officeart/2008/layout/LinedList"/>
    <dgm:cxn modelId="{33BAE7A2-558A-4B69-BAA2-6CACA5E94ADD}" type="presParOf" srcId="{40280C65-65CB-4492-BD9A-5D1B9A511C8C}" destId="{2D556015-5F48-4026-BEC3-DE7757C67CB2}" srcOrd="1" destOrd="0" presId="urn:microsoft.com/office/officeart/2008/layout/LinedList"/>
    <dgm:cxn modelId="{B16188FE-1938-4954-B66E-472015171F92}" type="presParOf" srcId="{40280C65-65CB-4492-BD9A-5D1B9A511C8C}" destId="{4635CEC3-FB17-402C-9AAF-8630AEEA3E3D}" srcOrd="2" destOrd="0" presId="urn:microsoft.com/office/officeart/2008/layout/LinedList"/>
    <dgm:cxn modelId="{9C02E473-0E3A-4703-943E-6DC64CBE5326}" type="presParOf" srcId="{B79BD7D9-5390-4EB0-A4B2-5C8A73772474}" destId="{83921396-7931-43F9-905F-F4B932204019}" srcOrd="5" destOrd="0" presId="urn:microsoft.com/office/officeart/2008/layout/LinedList"/>
    <dgm:cxn modelId="{94426C93-E605-498C-91B6-16574A2C429D}" type="presParOf" srcId="{B79BD7D9-5390-4EB0-A4B2-5C8A73772474}" destId="{545290A6-C072-4B8C-BE39-B27479FEDFF7}" srcOrd="6" destOrd="0" presId="urn:microsoft.com/office/officeart/2008/layout/LinedList"/>
    <dgm:cxn modelId="{04E43D9A-2895-4592-92A9-4F6928F186FC}" type="presParOf" srcId="{F1C1C263-DF7B-489A-93D7-75A8354D133B}" destId="{DC8AD6C0-1389-4877-ABC7-F683DAF5431C}" srcOrd="2" destOrd="0" presId="urn:microsoft.com/office/officeart/2008/layout/LinedList"/>
    <dgm:cxn modelId="{72DCE980-4C11-426A-B784-FE1F6B403614}" type="presParOf" srcId="{F1C1C263-DF7B-489A-93D7-75A8354D133B}" destId="{DFA84333-28D5-4DAE-AB9F-4E466809C58A}" srcOrd="3" destOrd="0" presId="urn:microsoft.com/office/officeart/2008/layout/LinedList"/>
    <dgm:cxn modelId="{DD37E65F-C71A-445F-A15D-987F98CF0569}" type="presParOf" srcId="{DFA84333-28D5-4DAE-AB9F-4E466809C58A}" destId="{DAB516A7-6547-4D17-8905-1FAE6752068E}" srcOrd="0" destOrd="0" presId="urn:microsoft.com/office/officeart/2008/layout/LinedList"/>
    <dgm:cxn modelId="{4C602694-105B-4BC0-9DE6-AF03832CC448}" type="presParOf" srcId="{DFA84333-28D5-4DAE-AB9F-4E466809C58A}" destId="{E9ED3C0E-4446-409C-A9C9-F91ED37ABA7D}" srcOrd="1" destOrd="0" presId="urn:microsoft.com/office/officeart/2008/layout/LinedList"/>
    <dgm:cxn modelId="{E8454D40-2688-4744-8547-0394BE5542FC}" type="presParOf" srcId="{E9ED3C0E-4446-409C-A9C9-F91ED37ABA7D}" destId="{24C07FF1-2319-42EA-BE1D-8C7580991764}" srcOrd="0" destOrd="0" presId="urn:microsoft.com/office/officeart/2008/layout/LinedList"/>
    <dgm:cxn modelId="{41A2224E-5D52-462B-A351-1B356FBCC1D4}" type="presParOf" srcId="{E9ED3C0E-4446-409C-A9C9-F91ED37ABA7D}" destId="{01924D58-D8CF-4B89-8370-AC8FF9254BC5}" srcOrd="1" destOrd="0" presId="urn:microsoft.com/office/officeart/2008/layout/LinedList"/>
    <dgm:cxn modelId="{886566D3-0635-4F6D-AAC7-9693EBE5C704}" type="presParOf" srcId="{01924D58-D8CF-4B89-8370-AC8FF9254BC5}" destId="{9F703169-FA3B-4F93-AF0D-A9F19BC3F70D}" srcOrd="0" destOrd="0" presId="urn:microsoft.com/office/officeart/2008/layout/LinedList"/>
    <dgm:cxn modelId="{5F10E8AC-33A3-469F-8E1C-1243800FA3C2}" type="presParOf" srcId="{01924D58-D8CF-4B89-8370-AC8FF9254BC5}" destId="{F4E1C9B1-DD67-42EB-99B6-401058A7ECA5}" srcOrd="1" destOrd="0" presId="urn:microsoft.com/office/officeart/2008/layout/LinedList"/>
    <dgm:cxn modelId="{E552E25F-AF99-424B-A8F8-71F40C8A517F}" type="presParOf" srcId="{01924D58-D8CF-4B89-8370-AC8FF9254BC5}" destId="{99D431CF-F3CE-47D6-82BB-D6EF663FAAC2}" srcOrd="2" destOrd="0" presId="urn:microsoft.com/office/officeart/2008/layout/LinedList"/>
    <dgm:cxn modelId="{93F03CEA-1110-4C36-A1CF-5BA49BB8D722}" type="presParOf" srcId="{E9ED3C0E-4446-409C-A9C9-F91ED37ABA7D}" destId="{664B4BEA-56F4-4308-90E1-6E4F86D4E5B7}" srcOrd="2" destOrd="0" presId="urn:microsoft.com/office/officeart/2008/layout/LinedList"/>
    <dgm:cxn modelId="{5F1422D2-371A-460B-9F96-C32A9A058C28}" type="presParOf" srcId="{E9ED3C0E-4446-409C-A9C9-F91ED37ABA7D}" destId="{2DB9A007-AC3F-4AB0-9EF6-78A3C37E5FDD}" srcOrd="3" destOrd="0" presId="urn:microsoft.com/office/officeart/2008/layout/LinedList"/>
    <dgm:cxn modelId="{174809DB-CBFC-4E27-ADD7-A4BD4FBE5817}" type="presParOf" srcId="{E9ED3C0E-4446-409C-A9C9-F91ED37ABA7D}" destId="{AE87D809-9896-449C-A8C0-9CA6A8265742}" srcOrd="4" destOrd="0" presId="urn:microsoft.com/office/officeart/2008/layout/LinedList"/>
    <dgm:cxn modelId="{FD77C2E0-94CF-4993-9465-BD4BE7E77D9A}" type="presParOf" srcId="{AE87D809-9896-449C-A8C0-9CA6A8265742}" destId="{51F180F2-726E-4FFD-AA6A-A5989B06ADC4}" srcOrd="0" destOrd="0" presId="urn:microsoft.com/office/officeart/2008/layout/LinedList"/>
    <dgm:cxn modelId="{0BCC88F8-0EFB-4CB0-B3FA-62DA85D3B1EB}" type="presParOf" srcId="{AE87D809-9896-449C-A8C0-9CA6A8265742}" destId="{346C9EB0-D216-439A-A49C-0C4BD9832B0C}" srcOrd="1" destOrd="0" presId="urn:microsoft.com/office/officeart/2008/layout/LinedList"/>
    <dgm:cxn modelId="{47228B8E-B8DF-49D8-9434-EE15010601C9}" type="presParOf" srcId="{AE87D809-9896-449C-A8C0-9CA6A8265742}" destId="{C2E6F2B6-DA52-480F-A988-1D03F6E59342}" srcOrd="2" destOrd="0" presId="urn:microsoft.com/office/officeart/2008/layout/LinedList"/>
    <dgm:cxn modelId="{51B4A19F-4F35-41DC-8341-FBA6921D2AC3}" type="presParOf" srcId="{E9ED3C0E-4446-409C-A9C9-F91ED37ABA7D}" destId="{E5CFAF8A-07C1-4FD0-9E96-55E1EF4A131C}" srcOrd="5" destOrd="0" presId="urn:microsoft.com/office/officeart/2008/layout/LinedList"/>
    <dgm:cxn modelId="{057D395C-CD43-4BE9-B757-E9CE7AE3925A}" type="presParOf" srcId="{E9ED3C0E-4446-409C-A9C9-F91ED37ABA7D}" destId="{65060AEE-1AFA-48F5-8013-707D074459FF}" srcOrd="6" destOrd="0" presId="urn:microsoft.com/office/officeart/2008/layout/LinedList"/>
    <dgm:cxn modelId="{69E384C7-D898-4CF1-9FAC-5337619CDEAE}" type="presParOf" srcId="{E9ED3C0E-4446-409C-A9C9-F91ED37ABA7D}" destId="{D624C167-40E3-44CE-B4B1-DF86971024D2}" srcOrd="7" destOrd="0" presId="urn:microsoft.com/office/officeart/2008/layout/LinedList"/>
    <dgm:cxn modelId="{058DC1BE-9E9A-4316-8DB4-56F9CE30766D}" type="presParOf" srcId="{D624C167-40E3-44CE-B4B1-DF86971024D2}" destId="{C7393BAC-1D73-426F-A118-1E0C68D43D9D}" srcOrd="0" destOrd="0" presId="urn:microsoft.com/office/officeart/2008/layout/LinedList"/>
    <dgm:cxn modelId="{8551933D-053F-4B52-A016-D24AE398A222}" type="presParOf" srcId="{D624C167-40E3-44CE-B4B1-DF86971024D2}" destId="{D9EC8584-9EFC-45DF-A2B2-83604CB5E13E}" srcOrd="1" destOrd="0" presId="urn:microsoft.com/office/officeart/2008/layout/LinedList"/>
    <dgm:cxn modelId="{0D550AAF-CDAB-40A2-AE0E-2DD5FEAE3BEA}" type="presParOf" srcId="{D624C167-40E3-44CE-B4B1-DF86971024D2}" destId="{95D735D2-D131-4674-9A61-6929E35063D8}" srcOrd="2" destOrd="0" presId="urn:microsoft.com/office/officeart/2008/layout/LinedList"/>
    <dgm:cxn modelId="{E5BCA32C-13C7-4F6B-8BE7-BE539E1E8ECF}" type="presParOf" srcId="{E9ED3C0E-4446-409C-A9C9-F91ED37ABA7D}" destId="{0691B33E-B597-4806-8249-A4359506E6D0}" srcOrd="8" destOrd="0" presId="urn:microsoft.com/office/officeart/2008/layout/LinedList"/>
    <dgm:cxn modelId="{8E0B844E-7CF1-42CE-AC80-08FCD19D83AA}" type="presParOf" srcId="{E9ED3C0E-4446-409C-A9C9-F91ED37ABA7D}" destId="{346F0A7E-B3BC-421E-A621-A0F2053B815C}" srcOrd="9" destOrd="0" presId="urn:microsoft.com/office/officeart/2008/layout/LinedList"/>
    <dgm:cxn modelId="{C2E18115-131B-485E-94C3-23708F911C55}" type="presParOf" srcId="{E9ED3C0E-4446-409C-A9C9-F91ED37ABA7D}" destId="{DCE9D061-722A-41BA-BEE9-302C18295D6C}" srcOrd="10" destOrd="0" presId="urn:microsoft.com/office/officeart/2008/layout/LinedList"/>
    <dgm:cxn modelId="{AD72071C-C433-45CC-AA17-0C21BEC9FB8C}" type="presParOf" srcId="{DCE9D061-722A-41BA-BEE9-302C18295D6C}" destId="{25BA9213-A30C-4A25-8EE5-B8FCE805ACFD}" srcOrd="0" destOrd="0" presId="urn:microsoft.com/office/officeart/2008/layout/LinedList"/>
    <dgm:cxn modelId="{BC0DEEB8-E6D2-4FEE-B20D-39FC6D497A78}" type="presParOf" srcId="{DCE9D061-722A-41BA-BEE9-302C18295D6C}" destId="{EE1E28A1-2086-4F45-BD7E-5DEFB59F08C9}" srcOrd="1" destOrd="0" presId="urn:microsoft.com/office/officeart/2008/layout/LinedList"/>
    <dgm:cxn modelId="{DCDFAD68-4CFA-4CAC-9F8D-A6B9BE07A739}" type="presParOf" srcId="{DCE9D061-722A-41BA-BEE9-302C18295D6C}" destId="{F116F833-83C2-4A9D-80E1-A4E9CC311F0F}" srcOrd="2" destOrd="0" presId="urn:microsoft.com/office/officeart/2008/layout/LinedList"/>
    <dgm:cxn modelId="{4269AFE6-02A2-4473-9FA1-7C93FABC3E36}" type="presParOf" srcId="{E9ED3C0E-4446-409C-A9C9-F91ED37ABA7D}" destId="{AC042FCB-45A9-43EC-B3DC-E632081DCFA7}" srcOrd="11" destOrd="0" presId="urn:microsoft.com/office/officeart/2008/layout/LinedList"/>
    <dgm:cxn modelId="{825A46CF-E9E4-44E6-884A-19A79E84911D}" type="presParOf" srcId="{E9ED3C0E-4446-409C-A9C9-F91ED37ABA7D}" destId="{257E35CB-6789-4981-8C56-33E38A67F46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0"/>
          <a:ext cx="50791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0"/>
          <a:ext cx="1280671" cy="447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Beslutnings-punkter</a:t>
          </a:r>
        </a:p>
      </dsp:txBody>
      <dsp:txXfrm>
        <a:off x="0" y="0"/>
        <a:ext cx="1280671" cy="4476928"/>
      </dsp:txXfrm>
    </dsp:sp>
    <dsp:sp modelId="{B4D3465A-4437-4356-A4A0-A35796071859}">
      <dsp:nvSpPr>
        <dsp:cNvPr id="0" name=""/>
        <dsp:cNvSpPr/>
      </dsp:nvSpPr>
      <dsp:spPr>
        <a:xfrm>
          <a:off x="1351873" y="30221"/>
          <a:ext cx="3726248" cy="60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1. Godkendelse af dagsorden</a:t>
          </a:r>
        </a:p>
      </dsp:txBody>
      <dsp:txXfrm>
        <a:off x="1351873" y="30221"/>
        <a:ext cx="3726248" cy="604428"/>
      </dsp:txXfrm>
    </dsp:sp>
    <dsp:sp modelId="{27575DC7-8C70-401F-B94C-23B92C7F6962}">
      <dsp:nvSpPr>
        <dsp:cNvPr id="0" name=""/>
        <dsp:cNvSpPr/>
      </dsp:nvSpPr>
      <dsp:spPr>
        <a:xfrm>
          <a:off x="1280671" y="634650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8273C-DE87-477E-BAE8-A34A8DA41083}">
      <dsp:nvSpPr>
        <dsp:cNvPr id="0" name=""/>
        <dsp:cNvSpPr/>
      </dsp:nvSpPr>
      <dsp:spPr>
        <a:xfrm>
          <a:off x="1351873" y="664871"/>
          <a:ext cx="3726248" cy="60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2. Underskrift af protokollater</a:t>
          </a:r>
        </a:p>
      </dsp:txBody>
      <dsp:txXfrm>
        <a:off x="1351873" y="664871"/>
        <a:ext cx="3726248" cy="604428"/>
      </dsp:txXfrm>
    </dsp:sp>
    <dsp:sp modelId="{60F216FD-13B3-428B-AC0A-56C46D937197}">
      <dsp:nvSpPr>
        <dsp:cNvPr id="0" name=""/>
        <dsp:cNvSpPr/>
      </dsp:nvSpPr>
      <dsp:spPr>
        <a:xfrm>
          <a:off x="1280671" y="1269300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BB97-E8C6-494F-886E-DBAF66F52A70}">
      <dsp:nvSpPr>
        <dsp:cNvPr id="0" name=""/>
        <dsp:cNvSpPr/>
      </dsp:nvSpPr>
      <dsp:spPr>
        <a:xfrm>
          <a:off x="1351873" y="1299522"/>
          <a:ext cx="3726248" cy="60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3. Formanden og Direktionen orienterer</a:t>
          </a:r>
        </a:p>
      </dsp:txBody>
      <dsp:txXfrm>
        <a:off x="1351873" y="1299522"/>
        <a:ext cx="3726248" cy="604428"/>
      </dsp:txXfrm>
    </dsp:sp>
    <dsp:sp modelId="{FA478A36-A64E-460F-AE67-40392AE39135}">
      <dsp:nvSpPr>
        <dsp:cNvPr id="0" name=""/>
        <dsp:cNvSpPr/>
      </dsp:nvSpPr>
      <dsp:spPr>
        <a:xfrm>
          <a:off x="1280671" y="1903951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15B39-2D3D-4155-B14F-07882FC2E578}">
      <dsp:nvSpPr>
        <dsp:cNvPr id="0" name=""/>
        <dsp:cNvSpPr/>
      </dsp:nvSpPr>
      <dsp:spPr>
        <a:xfrm>
          <a:off x="1351873" y="1934172"/>
          <a:ext cx="3726248" cy="60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4. Økonomi- og ledelsesrapportering - begge selskaber</a:t>
          </a:r>
        </a:p>
      </dsp:txBody>
      <dsp:txXfrm>
        <a:off x="1351873" y="1934172"/>
        <a:ext cx="3726248" cy="604428"/>
      </dsp:txXfrm>
    </dsp:sp>
    <dsp:sp modelId="{D109AF61-86D6-453E-B920-DBD19EB1BFF0}">
      <dsp:nvSpPr>
        <dsp:cNvPr id="0" name=""/>
        <dsp:cNvSpPr/>
      </dsp:nvSpPr>
      <dsp:spPr>
        <a:xfrm>
          <a:off x="1280671" y="2538601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AFAE7-F4D7-4AC2-97EF-E11F90E486BD}">
      <dsp:nvSpPr>
        <dsp:cNvPr id="0" name=""/>
        <dsp:cNvSpPr/>
      </dsp:nvSpPr>
      <dsp:spPr>
        <a:xfrm>
          <a:off x="1351873" y="2568823"/>
          <a:ext cx="3726248" cy="60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dirty="0"/>
            <a:t>5. </a:t>
          </a:r>
          <a:r>
            <a:rPr lang="da-DK" sz="1400" strike="sng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Separatkloakering og reduktion af overløb – Spildevand A/S</a:t>
          </a:r>
          <a:endParaRPr lang="da-DK" sz="1400" strike="sngStrike" dirty="0"/>
        </a:p>
      </dsp:txBody>
      <dsp:txXfrm>
        <a:off x="1351873" y="2568823"/>
        <a:ext cx="3726248" cy="604428"/>
      </dsp:txXfrm>
    </dsp:sp>
    <dsp:sp modelId="{10219ECD-BEC4-49E8-8010-80F6B44A96BD}">
      <dsp:nvSpPr>
        <dsp:cNvPr id="0" name=""/>
        <dsp:cNvSpPr/>
      </dsp:nvSpPr>
      <dsp:spPr>
        <a:xfrm>
          <a:off x="1280671" y="3173252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A89BE-1401-461D-9F16-50BE7CAE8F4B}">
      <dsp:nvSpPr>
        <dsp:cNvPr id="0" name=""/>
        <dsp:cNvSpPr/>
      </dsp:nvSpPr>
      <dsp:spPr>
        <a:xfrm>
          <a:off x="1351873" y="3203473"/>
          <a:ext cx="3726248" cy="60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6. </a:t>
          </a:r>
          <a:r>
            <a:rPr lang="da-DK" sz="1400" strike="sngStrike" kern="1200" dirty="0"/>
            <a:t>Forsyningsplanlægning</a:t>
          </a:r>
          <a:endParaRPr lang="da-DK" sz="1400" strike="sngStrike" dirty="0"/>
        </a:p>
      </dsp:txBody>
      <dsp:txXfrm>
        <a:off x="1351873" y="3203473"/>
        <a:ext cx="3726248" cy="604428"/>
      </dsp:txXfrm>
    </dsp:sp>
    <dsp:sp modelId="{72D455B7-8D56-4227-ADC0-2009CCC13B4B}">
      <dsp:nvSpPr>
        <dsp:cNvPr id="0" name=""/>
        <dsp:cNvSpPr/>
      </dsp:nvSpPr>
      <dsp:spPr>
        <a:xfrm>
          <a:off x="1280671" y="3807902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AD840-285E-4D1A-B527-12424F481644}">
      <dsp:nvSpPr>
        <dsp:cNvPr id="0" name=""/>
        <dsp:cNvSpPr/>
      </dsp:nvSpPr>
      <dsp:spPr>
        <a:xfrm>
          <a:off x="1351873" y="3838124"/>
          <a:ext cx="3726248" cy="60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7. </a:t>
          </a:r>
          <a:r>
            <a:rPr lang="da-DK" sz="1400" strike="sng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Overløbsbassin ved Hornbækvejen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dirty="0"/>
        </a:p>
      </dsp:txBody>
      <dsp:txXfrm>
        <a:off x="1351873" y="3838124"/>
        <a:ext cx="3726248" cy="604428"/>
      </dsp:txXfrm>
    </dsp:sp>
    <dsp:sp modelId="{B6D1F99E-25F2-49C4-968E-804F89774EF6}">
      <dsp:nvSpPr>
        <dsp:cNvPr id="0" name=""/>
        <dsp:cNvSpPr/>
      </dsp:nvSpPr>
      <dsp:spPr>
        <a:xfrm>
          <a:off x="1280671" y="4442553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D952E-0752-4CCB-A4BF-F06DD102D8DF}">
      <dsp:nvSpPr>
        <dsp:cNvPr id="0" name=""/>
        <dsp:cNvSpPr/>
      </dsp:nvSpPr>
      <dsp:spPr>
        <a:xfrm>
          <a:off x="0" y="0"/>
          <a:ext cx="5866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7C4D9-D871-4D60-84E3-E9FBAD9B89B3}">
      <dsp:nvSpPr>
        <dsp:cNvPr id="0" name=""/>
        <dsp:cNvSpPr/>
      </dsp:nvSpPr>
      <dsp:spPr>
        <a:xfrm>
          <a:off x="0" y="0"/>
          <a:ext cx="1173215" cy="216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Orienteringspunkte</a:t>
          </a:r>
          <a:r>
            <a:rPr lang="da-DK" sz="1600" kern="1200" dirty="0"/>
            <a:t>r</a:t>
          </a:r>
          <a:endParaRPr lang="da-DK" sz="1400" kern="1200" dirty="0"/>
        </a:p>
      </dsp:txBody>
      <dsp:txXfrm>
        <a:off x="0" y="0"/>
        <a:ext cx="1173215" cy="2166456"/>
      </dsp:txXfrm>
    </dsp:sp>
    <dsp:sp modelId="{33FD5BEE-95C6-47CD-89C3-4468BE955ED3}">
      <dsp:nvSpPr>
        <dsp:cNvPr id="0" name=""/>
        <dsp:cNvSpPr/>
      </dsp:nvSpPr>
      <dsp:spPr>
        <a:xfrm>
          <a:off x="1261206" y="50353"/>
          <a:ext cx="4604870" cy="100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8. Ny regulering og afledte konsekvenser</a:t>
          </a:r>
        </a:p>
      </dsp:txBody>
      <dsp:txXfrm>
        <a:off x="1261206" y="50353"/>
        <a:ext cx="4604870" cy="1007063"/>
      </dsp:txXfrm>
    </dsp:sp>
    <dsp:sp modelId="{015CFAB1-F1DB-493D-93E8-4CA5E0A9867E}">
      <dsp:nvSpPr>
        <dsp:cNvPr id="0" name=""/>
        <dsp:cNvSpPr/>
      </dsp:nvSpPr>
      <dsp:spPr>
        <a:xfrm>
          <a:off x="1173215" y="1057416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56015-5F48-4026-BEC3-DE7757C67CB2}">
      <dsp:nvSpPr>
        <dsp:cNvPr id="0" name=""/>
        <dsp:cNvSpPr/>
      </dsp:nvSpPr>
      <dsp:spPr>
        <a:xfrm>
          <a:off x="1261206" y="1107770"/>
          <a:ext cx="4604870" cy="100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9. </a:t>
          </a:r>
          <a:r>
            <a:rPr lang="da-DK" sz="1400" strike="sngStrike" kern="1200" dirty="0"/>
            <a:t>Væsentlige anlægsprojekter</a:t>
          </a:r>
        </a:p>
      </dsp:txBody>
      <dsp:txXfrm>
        <a:off x="1261206" y="1107770"/>
        <a:ext cx="4604870" cy="1007063"/>
      </dsp:txXfrm>
    </dsp:sp>
    <dsp:sp modelId="{83921396-7931-43F9-905F-F4B932204019}">
      <dsp:nvSpPr>
        <dsp:cNvPr id="0" name=""/>
        <dsp:cNvSpPr/>
      </dsp:nvSpPr>
      <dsp:spPr>
        <a:xfrm>
          <a:off x="1173215" y="2114833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AD6C0-1389-4877-ABC7-F683DAF5431C}">
      <dsp:nvSpPr>
        <dsp:cNvPr id="0" name=""/>
        <dsp:cNvSpPr/>
      </dsp:nvSpPr>
      <dsp:spPr>
        <a:xfrm>
          <a:off x="0" y="2166456"/>
          <a:ext cx="5866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516A7-6547-4D17-8905-1FAE6752068E}">
      <dsp:nvSpPr>
        <dsp:cNvPr id="0" name=""/>
        <dsp:cNvSpPr/>
      </dsp:nvSpPr>
      <dsp:spPr>
        <a:xfrm>
          <a:off x="0" y="2166456"/>
          <a:ext cx="1173215" cy="216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Beslutnings-punkter</a:t>
          </a:r>
          <a:endParaRPr lang="da-DK" sz="1400" kern="1200" dirty="0"/>
        </a:p>
      </dsp:txBody>
      <dsp:txXfrm>
        <a:off x="0" y="2166456"/>
        <a:ext cx="1173215" cy="2166456"/>
      </dsp:txXfrm>
    </dsp:sp>
    <dsp:sp modelId="{F4E1C9B1-DD67-42EB-99B6-401058A7ECA5}">
      <dsp:nvSpPr>
        <dsp:cNvPr id="0" name=""/>
        <dsp:cNvSpPr/>
      </dsp:nvSpPr>
      <dsp:spPr>
        <a:xfrm>
          <a:off x="1261206" y="2191924"/>
          <a:ext cx="4604870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10. Kommunikation</a:t>
          </a:r>
        </a:p>
      </dsp:txBody>
      <dsp:txXfrm>
        <a:off x="1261206" y="2191924"/>
        <a:ext cx="4604870" cy="509350"/>
      </dsp:txXfrm>
    </dsp:sp>
    <dsp:sp modelId="{664B4BEA-56F4-4308-90E1-6E4F86D4E5B7}">
      <dsp:nvSpPr>
        <dsp:cNvPr id="0" name=""/>
        <dsp:cNvSpPr/>
      </dsp:nvSpPr>
      <dsp:spPr>
        <a:xfrm>
          <a:off x="1173215" y="2701274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9EB0-D216-439A-A49C-0C4BD9832B0C}">
      <dsp:nvSpPr>
        <dsp:cNvPr id="0" name=""/>
        <dsp:cNvSpPr/>
      </dsp:nvSpPr>
      <dsp:spPr>
        <a:xfrm>
          <a:off x="1261206" y="2726741"/>
          <a:ext cx="4604870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11. Mødeplan 2022</a:t>
          </a:r>
        </a:p>
      </dsp:txBody>
      <dsp:txXfrm>
        <a:off x="1261206" y="2726741"/>
        <a:ext cx="4604870" cy="509350"/>
      </dsp:txXfrm>
    </dsp:sp>
    <dsp:sp modelId="{E5CFAF8A-07C1-4FD0-9E96-55E1EF4A131C}">
      <dsp:nvSpPr>
        <dsp:cNvPr id="0" name=""/>
        <dsp:cNvSpPr/>
      </dsp:nvSpPr>
      <dsp:spPr>
        <a:xfrm>
          <a:off x="1173215" y="3236091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C8584-9EFC-45DF-A2B2-83604CB5E13E}">
      <dsp:nvSpPr>
        <dsp:cNvPr id="0" name=""/>
        <dsp:cNvSpPr/>
      </dsp:nvSpPr>
      <dsp:spPr>
        <a:xfrm>
          <a:off x="1261206" y="3261559"/>
          <a:ext cx="4604870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12. Fravigelse af tavshedspligt</a:t>
          </a:r>
        </a:p>
      </dsp:txBody>
      <dsp:txXfrm>
        <a:off x="1261206" y="3261559"/>
        <a:ext cx="4604870" cy="509350"/>
      </dsp:txXfrm>
    </dsp:sp>
    <dsp:sp modelId="{0691B33E-B597-4806-8249-A4359506E6D0}">
      <dsp:nvSpPr>
        <dsp:cNvPr id="0" name=""/>
        <dsp:cNvSpPr/>
      </dsp:nvSpPr>
      <dsp:spPr>
        <a:xfrm>
          <a:off x="1173215" y="3770909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E28A1-2086-4F45-BD7E-5DEFB59F08C9}">
      <dsp:nvSpPr>
        <dsp:cNvPr id="0" name=""/>
        <dsp:cNvSpPr/>
      </dsp:nvSpPr>
      <dsp:spPr>
        <a:xfrm>
          <a:off x="1261206" y="3796376"/>
          <a:ext cx="4604870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13. Eventuelt</a:t>
          </a:r>
        </a:p>
      </dsp:txBody>
      <dsp:txXfrm>
        <a:off x="1261206" y="3796376"/>
        <a:ext cx="4604870" cy="509350"/>
      </dsp:txXfrm>
    </dsp:sp>
    <dsp:sp modelId="{AC042FCB-45A9-43EC-B3DC-E632081DCFA7}">
      <dsp:nvSpPr>
        <dsp:cNvPr id="0" name=""/>
        <dsp:cNvSpPr/>
      </dsp:nvSpPr>
      <dsp:spPr>
        <a:xfrm>
          <a:off x="1173215" y="4305726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09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310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16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262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394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091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015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040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095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875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2741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313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02977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06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6823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14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902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1551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0185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883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71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3528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94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8188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4666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9031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993879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9659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8033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698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5638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910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8685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9595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3962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4392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9084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5374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2036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282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825212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037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614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418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858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5608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9301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2807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085384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85384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2683" y="6114519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 og stillingsbetegnelse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772683" y="6359427"/>
            <a:ext cx="2688299" cy="238125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9866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2pPr marL="180000" indent="-180000">
              <a:buFont typeface="Arial" charset="0"/>
              <a:buChar char="•"/>
              <a:defRPr/>
            </a:lvl2pPr>
            <a:lvl3pPr marL="360000" indent="-180000">
              <a:buFont typeface="Arial" charset="0"/>
              <a:buChar char="•"/>
              <a:defRPr/>
            </a:lvl3pPr>
            <a:lvl4pPr marL="540000" indent="-180000">
              <a:buFont typeface="Arial" charset="0"/>
              <a:buChar char="•"/>
              <a:defRPr/>
            </a:lvl4pPr>
            <a:lvl5pPr marL="720000" indent="-180000">
              <a:buFont typeface="Arial" charset="0"/>
              <a:buChar char="•"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029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5064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39879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2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533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pic>
        <p:nvPicPr>
          <p:cNvPr id="28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5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8606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8325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4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32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3580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981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0966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79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172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085384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85384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2683" y="6114519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 og stillingsbetegnelse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772683" y="6359427"/>
            <a:ext cx="2688299" cy="238125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703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6173564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2pPr marL="180000" indent="-180000">
              <a:buFont typeface="Arial" charset="0"/>
              <a:buChar char="•"/>
              <a:defRPr/>
            </a:lvl2pPr>
            <a:lvl3pPr marL="360000" indent="-180000">
              <a:buFont typeface="Arial" charset="0"/>
              <a:buChar char="•"/>
              <a:defRPr/>
            </a:lvl3pPr>
            <a:lvl4pPr marL="540000" indent="-180000">
              <a:buFont typeface="Arial" charset="0"/>
              <a:buChar char="•"/>
              <a:defRPr/>
            </a:lvl4pPr>
            <a:lvl5pPr marL="720000" indent="-180000">
              <a:buFont typeface="Arial" charset="0"/>
              <a:buChar char="•"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2475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428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814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07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4721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pic>
        <p:nvPicPr>
          <p:cNvPr id="28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884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72762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4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9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046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6265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7004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11647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8182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69521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085384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85384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2683" y="6114519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 og stillingsbetegnelse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772683" y="6359427"/>
            <a:ext cx="2688299" cy="238125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79663" y="0"/>
            <a:ext cx="2311400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1.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Klik på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Vis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Vælg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Gitterlinjer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og/eller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Tip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 Alt + F9 for hurtig visning af hjælpelinjer</a:t>
            </a:r>
          </a:p>
        </p:txBody>
      </p:sp>
    </p:spTree>
    <p:extLst>
      <p:ext uri="{BB962C8B-B14F-4D97-AF65-F5344CB8AC3E}">
        <p14:creationId xmlns:p14="http://schemas.microsoft.com/office/powerpoint/2010/main" val="223596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2pPr marL="180000" indent="-180000">
              <a:buFont typeface="Arial" charset="0"/>
              <a:buChar char="•"/>
              <a:defRPr/>
            </a:lvl2pPr>
            <a:lvl3pPr marL="360000" indent="-180000">
              <a:buFont typeface="Arial" charset="0"/>
              <a:buChar char="•"/>
              <a:defRPr/>
            </a:lvl3pPr>
            <a:lvl4pPr marL="540000" indent="-180000">
              <a:buFont typeface="Arial" charset="0"/>
              <a:buChar char="•"/>
              <a:defRPr/>
            </a:lvl4pPr>
            <a:lvl5pPr marL="720000" indent="-180000">
              <a:buFont typeface="Arial" charset="0"/>
              <a:buChar char="•"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15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780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1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0132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7956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26" name="Picture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106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026" y="5013176"/>
            <a:ext cx="3513876" cy="18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3801229" y="4004484"/>
            <a:ext cx="3801229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Sæt hak i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Diasnummer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Sidefod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565400" y="1556792"/>
            <a:ext cx="2565400" cy="2027108"/>
            <a:chOff x="-1924050" y="1825625"/>
            <a:chExt cx="1924050" cy="2027108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1924050" y="1825625"/>
              <a:ext cx="1924050" cy="1800493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2-5 = Punkt-liste indryk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3647286"/>
              <a:ext cx="751501" cy="205447"/>
              <a:chOff x="-904613" y="3511215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511215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511215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807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6221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  <p:pic>
        <p:nvPicPr>
          <p:cNvPr id="28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0" name="Group 1"/>
          <p:cNvGrpSpPr/>
          <p:nvPr userDrawn="1"/>
        </p:nvGrpSpPr>
        <p:grpSpPr>
          <a:xfrm>
            <a:off x="12253011" y="2657250"/>
            <a:ext cx="2544960" cy="2929007"/>
            <a:chOff x="-1908720" y="2657249"/>
            <a:chExt cx="1908720" cy="2929007"/>
          </a:xfrm>
        </p:grpSpPr>
        <p:sp>
          <p:nvSpPr>
            <p:cNvPr id="11" name="Tekstboks 2"/>
            <p:cNvSpPr txBox="1"/>
            <p:nvPr userDrawn="1"/>
          </p:nvSpPr>
          <p:spPr bwMode="auto">
            <a:xfrm>
              <a:off x="-1908720" y="2657249"/>
              <a:ext cx="1908720" cy="2929007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Tip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: Hvis du sletter billedet, og sætter et ny ind, kan billedet lægge sig foran ikonet, hvis dette sker, skal du vælge billedet, højreklik og vælg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Placer bagest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807915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752075" y="4611901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610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763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4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187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70240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2664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96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7" r:id="rId4"/>
    <p:sldLayoutId id="2147483666" r:id="rId5"/>
    <p:sldLayoutId id="2147483650" r:id="rId6"/>
    <p:sldLayoutId id="2147483662" r:id="rId7"/>
    <p:sldLayoutId id="2147483660" r:id="rId8"/>
    <p:sldLayoutId id="2147483664" r:id="rId9"/>
    <p:sldLayoutId id="2147483665" r:id="rId10"/>
    <p:sldLayoutId id="2147483654" r:id="rId11"/>
    <p:sldLayoutId id="2147483655" r:id="rId12"/>
    <p:sldLayoutId id="2147483668" r:id="rId13"/>
    <p:sldLayoutId id="2147483745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6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logo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52970"/>
            <a:ext cx="20581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logo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52970"/>
            <a:ext cx="20581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52970"/>
            <a:ext cx="20581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3789040"/>
            <a:ext cx="12192000" cy="2016224"/>
          </a:xfrm>
        </p:spPr>
        <p:txBody>
          <a:bodyPr/>
          <a:lstStyle/>
          <a:p>
            <a:r>
              <a:rPr lang="da-DK" sz="1600" b="1" dirty="0"/>
              <a:t>Offentligt referat af bestyrelsesmødet den 13. juni 2022 kl. 8.00 i:</a:t>
            </a:r>
            <a:br>
              <a:rPr lang="da-DK" sz="1600" b="1" dirty="0">
                <a:solidFill>
                  <a:srgbClr val="FF0000"/>
                </a:solidFill>
              </a:rPr>
            </a:br>
            <a:br>
              <a:rPr lang="da-DK" sz="1600" b="1" dirty="0">
                <a:solidFill>
                  <a:srgbClr val="FF0000"/>
                </a:solidFill>
              </a:rPr>
            </a:br>
            <a:r>
              <a:rPr lang="da-DK" sz="1600" dirty="0"/>
              <a:t>Forsyning Helsingør Vand A/S</a:t>
            </a:r>
            <a:br>
              <a:rPr lang="da-DK" sz="1600" dirty="0"/>
            </a:br>
            <a:r>
              <a:rPr lang="da-DK" sz="1600" dirty="0"/>
              <a:t>Forsyning Helsingør Spildevand A/S</a:t>
            </a:r>
            <a:br>
              <a:rPr lang="da-DK" sz="1600" dirty="0"/>
            </a:br>
            <a:endParaRPr lang="da-DK" sz="16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789039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40BDA59-FC81-46F5-888B-E94C5337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8A796D1-3449-4F30-B20A-035B9B47DD97}"/>
              </a:ext>
            </a:extLst>
          </p:cNvPr>
          <p:cNvSpPr txBox="1"/>
          <p:nvPr/>
        </p:nvSpPr>
        <p:spPr>
          <a:xfrm>
            <a:off x="7824192" y="3769755"/>
            <a:ext cx="216024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Deltagere:</a:t>
            </a:r>
          </a:p>
          <a:p>
            <a:r>
              <a:rPr lang="da-DK" sz="1200" dirty="0">
                <a:solidFill>
                  <a:schemeClr val="bg1"/>
                </a:solidFill>
              </a:rPr>
              <a:t>Jens Bertram</a:t>
            </a:r>
          </a:p>
          <a:p>
            <a:r>
              <a:rPr lang="da-DK" sz="1200" dirty="0">
                <a:solidFill>
                  <a:schemeClr val="bg1"/>
                </a:solidFill>
              </a:rPr>
              <a:t>Gitte Kondrup</a:t>
            </a:r>
          </a:p>
          <a:p>
            <a:r>
              <a:rPr lang="da-DK" sz="1200" dirty="0">
                <a:solidFill>
                  <a:schemeClr val="bg1"/>
                </a:solidFill>
              </a:rPr>
              <a:t>Peter Poulsen</a:t>
            </a:r>
          </a:p>
          <a:p>
            <a:r>
              <a:rPr lang="da-DK" sz="1200" dirty="0">
                <a:solidFill>
                  <a:schemeClr val="bg1"/>
                </a:solidFill>
              </a:rPr>
              <a:t>Lars Goldschmidt</a:t>
            </a:r>
          </a:p>
          <a:p>
            <a:r>
              <a:rPr lang="da-DK" sz="1200" dirty="0">
                <a:solidFill>
                  <a:schemeClr val="bg1"/>
                </a:solidFill>
              </a:rPr>
              <a:t>Birgitte Bergman</a:t>
            </a:r>
          </a:p>
          <a:p>
            <a:r>
              <a:rPr lang="da-DK" sz="1200" dirty="0">
                <a:solidFill>
                  <a:schemeClr val="bg1"/>
                </a:solidFill>
              </a:rPr>
              <a:t>Michael Madsen</a:t>
            </a:r>
          </a:p>
          <a:p>
            <a:r>
              <a:rPr lang="da-DK" sz="1200" dirty="0">
                <a:solidFill>
                  <a:schemeClr val="bg1"/>
                </a:solidFill>
              </a:rPr>
              <a:t>Andreas Bech Mikkelsen</a:t>
            </a:r>
          </a:p>
          <a:p>
            <a:r>
              <a:rPr lang="da-DK" sz="1200" dirty="0">
                <a:solidFill>
                  <a:schemeClr val="bg1"/>
                </a:solidFill>
              </a:rPr>
              <a:t>Charlotte </a:t>
            </a:r>
            <a:r>
              <a:rPr lang="da-DK" sz="1200" dirty="0" err="1">
                <a:solidFill>
                  <a:schemeClr val="bg1"/>
                </a:solidFill>
              </a:rPr>
              <a:t>Bingen</a:t>
            </a:r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dirty="0">
                <a:solidFill>
                  <a:schemeClr val="bg1"/>
                </a:solidFill>
              </a:rPr>
              <a:t>John Jensen</a:t>
            </a:r>
          </a:p>
          <a:p>
            <a:r>
              <a:rPr lang="da-DK" sz="1200" dirty="0">
                <a:solidFill>
                  <a:schemeClr val="bg1"/>
                </a:solidFill>
              </a:rPr>
              <a:t>Flemming Gjellebøl</a:t>
            </a:r>
          </a:p>
          <a:p>
            <a:endParaRPr lang="da-DK" sz="1200" dirty="0">
              <a:solidFill>
                <a:schemeClr val="bg1"/>
              </a:solidFill>
            </a:endParaRPr>
          </a:p>
          <a:p>
            <a:endParaRPr lang="da-DK" sz="12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5347A46-EF0F-419F-BF1D-04CD9CE2B11D}"/>
              </a:ext>
            </a:extLst>
          </p:cNvPr>
          <p:cNvSpPr txBox="1"/>
          <p:nvPr/>
        </p:nvSpPr>
        <p:spPr>
          <a:xfrm>
            <a:off x="9768408" y="3769755"/>
            <a:ext cx="158417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</a:rPr>
              <a:t>Fraværende:</a:t>
            </a:r>
          </a:p>
        </p:txBody>
      </p:sp>
    </p:spTree>
    <p:extLst>
      <p:ext uri="{BB962C8B-B14F-4D97-AF65-F5344CB8AC3E}">
        <p14:creationId xmlns:p14="http://schemas.microsoft.com/office/powerpoint/2010/main" val="43487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B0BB17-D618-4F25-8B4F-24F14718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</a:t>
            </a:r>
            <a:r>
              <a:rPr kumimoji="0" lang="da-DK" sz="800" b="1" i="0" u="none" strike="noStrike" kern="1200" cap="none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5BA07366-CB75-4AA8-9E5B-928B849F427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5. </a:t>
            </a:r>
            <a:r>
              <a:rPr lang="da-DK" strike="sngStrike" dirty="0"/>
              <a:t>Separatkloakering og reduktion af overløb</a:t>
            </a:r>
          </a:p>
        </p:txBody>
      </p:sp>
      <p:sp>
        <p:nvSpPr>
          <p:cNvPr id="8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referat af bestyrelsesmødet den 13. juni 2022  i Helsingør Vand A/S og Forsyning Helsingør Spildevand A/S </a:t>
            </a:r>
            <a:endParaRPr kumimoji="0" lang="da-DK" sz="800" b="1" i="0" u="none" strike="noStrike" kern="1200" cap="all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63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3C2CB82F-594A-456B-8B1D-2FCADA38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184000" cy="176532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0AC5ABC-A1E0-4500-AD66-3D20958D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6. </a:t>
            </a:r>
            <a:r>
              <a:rPr lang="da-DK" strike="sngStrike" dirty="0"/>
              <a:t>Forsyningsplan Spildevand 2020-2032</a:t>
            </a:r>
          </a:p>
        </p:txBody>
      </p:sp>
    </p:spTree>
    <p:extLst>
      <p:ext uri="{BB962C8B-B14F-4D97-AF65-F5344CB8AC3E}">
        <p14:creationId xmlns:p14="http://schemas.microsoft.com/office/powerpoint/2010/main" val="321647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E3067-18EB-4011-A6FB-B1A07029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7. </a:t>
            </a:r>
            <a:r>
              <a:rPr lang="da-DK" strike="sngStrike" dirty="0"/>
              <a:t>Overløbsbassin ved Hornbækvej 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82A7232-75C7-4AC3-B244-30A31C1A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C150039-9429-4B84-AB18-F7B6ED0F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999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347489"/>
            <a:ext cx="6179556" cy="43551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ladsholder til 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3174"/>
          <a:stretch>
            <a:fillRect/>
          </a:stretch>
        </p:blipFill>
        <p:spPr>
          <a:xfrm>
            <a:off x="569858" y="1347489"/>
            <a:ext cx="3536091" cy="2585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Punkter til orientering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184000" cy="176532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pic>
        <p:nvPicPr>
          <p:cNvPr id="6" name="Billede 5" descr="Et billede, der indeholder himmel, udendørs, bygning, beboelsesejendom&#10;&#10;Automatisk genereret beskrivelse">
            <a:extLst>
              <a:ext uri="{FF2B5EF4-FFF2-40B4-BE49-F238E27FC236}">
                <a16:creationId xmlns:a16="http://schemas.microsoft.com/office/drawing/2014/main" id="{7CABD186-1052-4AFD-9558-BBF76419D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51" y="3734382"/>
            <a:ext cx="2952328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BDBE239-8F96-453D-919A-82DDA02AE3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59424" y="1484784"/>
            <a:ext cx="10273151" cy="4176464"/>
          </a:xfrm>
        </p:spPr>
        <p:txBody>
          <a:bodyPr/>
          <a:lstStyle/>
          <a:p>
            <a:r>
              <a:rPr lang="da-DK" dirty="0"/>
              <a:t>Ny vandsektorlov er udskudt af ministeren. </a:t>
            </a:r>
            <a:r>
              <a:rPr lang="da-DK" dirty="0" err="1"/>
              <a:t>Danva’s</a:t>
            </a:r>
            <a:r>
              <a:rPr lang="da-DK" dirty="0"/>
              <a:t> fokusområder er</a:t>
            </a:r>
          </a:p>
          <a:p>
            <a:pPr marL="522900" lvl="1" indent="-342900"/>
            <a:r>
              <a:rPr lang="da-DK" b="0" i="0" dirty="0">
                <a:solidFill>
                  <a:srgbClr val="000000"/>
                </a:solidFill>
                <a:effectLst/>
                <a:latin typeface="CeraPRO"/>
              </a:rPr>
              <a:t>Model til omkostningsdækning på klimatilpasningsprojekter</a:t>
            </a:r>
          </a:p>
          <a:p>
            <a:pPr marL="522900" lvl="1" indent="-342900"/>
            <a:r>
              <a:rPr lang="da-DK" b="0" i="0" dirty="0">
                <a:solidFill>
                  <a:srgbClr val="000000"/>
                </a:solidFill>
                <a:effectLst/>
                <a:latin typeface="CeraPRO"/>
              </a:rPr>
              <a:t>Opdatering af Pris- og levetidskataloget (POLKA)</a:t>
            </a:r>
          </a:p>
          <a:p>
            <a:pPr marL="522900" lvl="1" indent="-342900"/>
            <a:r>
              <a:rPr lang="da-DK" b="0" i="0" dirty="0">
                <a:solidFill>
                  <a:srgbClr val="000000"/>
                </a:solidFill>
                <a:effectLst/>
                <a:latin typeface="CeraPRO"/>
              </a:rPr>
              <a:t>Model for effektiviseringskrav</a:t>
            </a:r>
          </a:p>
          <a:p>
            <a:pPr marL="522900" lvl="1" indent="-342900"/>
            <a:r>
              <a:rPr lang="da-DK" b="0" i="0" dirty="0">
                <a:solidFill>
                  <a:srgbClr val="000000"/>
                </a:solidFill>
                <a:effectLst/>
                <a:latin typeface="CeraPRO"/>
              </a:rPr>
              <a:t>Model for implementering af WACC</a:t>
            </a:r>
          </a:p>
          <a:p>
            <a:pPr marL="522900" lvl="1" indent="-342900"/>
            <a:r>
              <a:rPr lang="da-DK" b="0" i="0" dirty="0">
                <a:solidFill>
                  <a:srgbClr val="000000"/>
                </a:solidFill>
                <a:effectLst/>
                <a:latin typeface="CeraPRO"/>
              </a:rPr>
              <a:t>Et hensigtsmæssigt tilsyn</a:t>
            </a:r>
          </a:p>
          <a:p>
            <a:pPr marL="522900" lvl="1" indent="-342900"/>
            <a:r>
              <a:rPr lang="da-DK" b="0" i="0" dirty="0">
                <a:solidFill>
                  <a:srgbClr val="000000"/>
                </a:solidFill>
                <a:effectLst/>
                <a:latin typeface="CeraPRO"/>
              </a:rPr>
              <a:t>Model for fleksible rammer</a:t>
            </a:r>
          </a:p>
          <a:p>
            <a:pPr marL="522900" lvl="1" indent="-342900"/>
            <a:r>
              <a:rPr lang="da-DK" b="0" i="0" dirty="0">
                <a:solidFill>
                  <a:srgbClr val="000000"/>
                </a:solidFill>
                <a:effectLst/>
                <a:latin typeface="CeraPRO"/>
              </a:rPr>
              <a:t>Understøttelse af grøn omstilling og innovation</a:t>
            </a:r>
          </a:p>
          <a:p>
            <a:pPr marL="522900" lvl="1" indent="-342900"/>
            <a:r>
              <a:rPr lang="da-DK" b="0" i="0" dirty="0">
                <a:solidFill>
                  <a:srgbClr val="000000"/>
                </a:solidFill>
                <a:effectLst/>
                <a:latin typeface="CeraPRO"/>
              </a:rPr>
              <a:t>Regler for kontrol med overholdelse af rammerne</a:t>
            </a:r>
          </a:p>
          <a:p>
            <a:endParaRPr lang="da-DK" dirty="0"/>
          </a:p>
          <a:p>
            <a:r>
              <a:rPr lang="da-DK" i="0" dirty="0">
                <a:solidFill>
                  <a:srgbClr val="000000"/>
                </a:solidFill>
                <a:effectLst/>
              </a:rPr>
              <a:t>Stigende el omkostninger dækkes ikke af prisfremskrivningen i de økonomiske rammer</a:t>
            </a:r>
          </a:p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BED5719-E33D-4C59-9119-52EF57E8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CF1460-378D-44B6-AB04-22E1D983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60001" y="188641"/>
            <a:ext cx="10824631" cy="9361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  <a:p>
            <a:endParaRPr lang="da-DK" dirty="0"/>
          </a:p>
          <a:p>
            <a:r>
              <a:rPr lang="da-DK" dirty="0"/>
              <a:t>12. Ny regulering og afledte konsekvenser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8. Ny regulering og afledte konsekvenser</a:t>
            </a:r>
          </a:p>
        </p:txBody>
      </p:sp>
    </p:spTree>
    <p:extLst>
      <p:ext uri="{BB962C8B-B14F-4D97-AF65-F5344CB8AC3E}">
        <p14:creationId xmlns:p14="http://schemas.microsoft.com/office/powerpoint/2010/main" val="408702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BED5719-E33D-4C59-9119-52EF57E8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CF1460-378D-44B6-AB04-22E1D983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60001" y="188641"/>
            <a:ext cx="10824631" cy="9361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9. </a:t>
            </a:r>
            <a:r>
              <a:rPr lang="da-DK" strike="sngStrike" dirty="0"/>
              <a:t>Væsentlige anlægsprojekter</a:t>
            </a:r>
          </a:p>
        </p:txBody>
      </p:sp>
    </p:spTree>
    <p:extLst>
      <p:ext uri="{BB962C8B-B14F-4D97-AF65-F5344CB8AC3E}">
        <p14:creationId xmlns:p14="http://schemas.microsoft.com/office/powerpoint/2010/main" val="353920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da-DK" dirty="0"/>
              <a:t>Formand og direktion vil fremlægge forslag til kommunikation, som anbefales offentliggjort på baggrund af bestyrelsesmødet.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da-DK" b="1" i="1" dirty="0"/>
              <a:t>Bassin ved Hornbækvej – der kommunikeres om beslutning.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da-DK" b="1" i="1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10. Kommunikation</a:t>
            </a:r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155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160B0DF-7EF9-451C-8E4F-F49DC225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7A00E3F-D8FD-4EC8-A4EA-AF085C84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CE9ABF94-646B-461F-BE79-41999527D3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60438" y="2166938"/>
            <a:ext cx="4775522" cy="34163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Mødeplan for 2022: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tirsdag den 29.3.2022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onsdag den 27.4.2022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mandag den 13.6.2022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onsdag den 24.8.2022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torsdag den 17.11.2022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onsdag 14.12.2022</a:t>
            </a:r>
          </a:p>
          <a:p>
            <a:pPr>
              <a:spcAft>
                <a:spcPts val="600"/>
              </a:spcAft>
            </a:pP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5332ED1C-5D69-4D96-8252-AAA8342B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r="12362"/>
          <a:stretch/>
        </p:blipFill>
        <p:spPr>
          <a:xfrm>
            <a:off x="6430963" y="2166938"/>
            <a:ext cx="4802187" cy="3416300"/>
          </a:xfrm>
          <a:prstGeom prst="rect">
            <a:avLst/>
          </a:prstGeom>
          <a:noFill/>
          <a:effectLst>
            <a:outerShdw blurRad="1905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11. Mødeplan 2022</a:t>
            </a:r>
          </a:p>
        </p:txBody>
      </p:sp>
    </p:spTree>
    <p:extLst>
      <p:ext uri="{BB962C8B-B14F-4D97-AF65-F5344CB8AC3E}">
        <p14:creationId xmlns:p14="http://schemas.microsoft.com/office/powerpoint/2010/main" val="396461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1844824"/>
            <a:ext cx="6793334" cy="396044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da-DK" dirty="0"/>
              <a:t>Bestyrelsen skal beslutte, hvilke dagsordenpunkter tavshedspligten skal fraviges.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Formand og direktion indstiller</a:t>
            </a:r>
            <a:r>
              <a:rPr lang="da-DK" dirty="0"/>
              <a:t>, at </a:t>
            </a: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Tavshedspligten fraviges på samtlige punkter med undtagelse af punkt 4,5,6,7,9  idet bemærkes, at der udarbejdes et resumé for så vidt angår punkt 4.</a:t>
            </a:r>
          </a:p>
          <a:p>
            <a:pPr lvl="0"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 lvl="0">
              <a:buClr>
                <a:schemeClr val="accent2">
                  <a:lumMod val="75000"/>
                </a:schemeClr>
              </a:buClr>
              <a:buNone/>
            </a:pPr>
            <a:r>
              <a:rPr lang="da-DK" b="1" i="1" dirty="0"/>
              <a:t>Indstillingen blev tiltrådt.</a:t>
            </a:r>
          </a:p>
          <a:p>
            <a:pPr lvl="0"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 marL="882900" lvl="3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1675"/>
          <a:stretch>
            <a:fillRect/>
          </a:stretch>
        </p:blipFill>
        <p:spPr>
          <a:xfrm>
            <a:off x="7968208" y="2116894"/>
            <a:ext cx="3480967" cy="3416300"/>
          </a:xfr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12. Fravigelse af tavshedspligten</a:t>
            </a:r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056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b="2578"/>
          <a:stretch>
            <a:fillRect/>
          </a:stretch>
        </p:blipFill>
        <p:spPr/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15. Eventuelt</a:t>
            </a:r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995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4327437"/>
              </p:ext>
            </p:extLst>
          </p:nvPr>
        </p:nvGraphicFramePr>
        <p:xfrm>
          <a:off x="623391" y="1688376"/>
          <a:ext cx="5079140" cy="44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Pladsholder til indhold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06378542"/>
              </p:ext>
            </p:extLst>
          </p:nvPr>
        </p:nvGraphicFramePr>
        <p:xfrm>
          <a:off x="5702531" y="1688375"/>
          <a:ext cx="5866077" cy="433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Dagsorden</a:t>
            </a:r>
          </a:p>
        </p:txBody>
      </p:sp>
      <p:sp>
        <p:nvSpPr>
          <p:cNvPr id="7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960000" y="6334022"/>
            <a:ext cx="623499" cy="176532"/>
          </a:xfrm>
        </p:spPr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52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Direktionen indstiller, at dagsordenen godkendes.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da-DK" b="1" i="1" dirty="0"/>
              <a:t>Indstillingen blev tiltrådt.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1. Godkendelse af dagsorden</a:t>
            </a:r>
          </a:p>
        </p:txBody>
      </p:sp>
      <p:pic>
        <p:nvPicPr>
          <p:cNvPr id="10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89" y="1943296"/>
            <a:ext cx="5471584" cy="3639942"/>
          </a:xfrm>
        </p:spPr>
      </p:pic>
      <p:sp>
        <p:nvSpPr>
          <p:cNvPr id="11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6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6721326" cy="3416300"/>
          </a:xfrm>
        </p:spPr>
        <p:txBody>
          <a:bodyPr/>
          <a:lstStyle/>
          <a:p>
            <a:pPr>
              <a:buClr>
                <a:schemeClr val="bg1"/>
              </a:buClr>
              <a:buNone/>
            </a:pPr>
            <a:r>
              <a:rPr lang="da-DK" dirty="0"/>
              <a:t>Referat fra bestyrelsesmøde i selskaberne afholdt den 13. juni 2022 er lagt på Admincontrol </a:t>
            </a:r>
          </a:p>
          <a:p>
            <a:pPr>
              <a:buClr>
                <a:schemeClr val="bg1"/>
              </a:buClr>
              <a:buNone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r>
              <a:rPr lang="da-DK" dirty="0"/>
              <a:t>Der er ikke indkommet bemærkninger til referatet</a:t>
            </a:r>
          </a:p>
          <a:p>
            <a:pPr>
              <a:buClr>
                <a:schemeClr val="bg1"/>
              </a:buClr>
              <a:buNone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r>
              <a:rPr lang="da-DK" dirty="0"/>
              <a:t>Referatet er underskrevet elektronisk af samtlige bestyrelsesmedlemmer, jf. Forretningsordenens pkt. 10.1 og </a:t>
            </a:r>
          </a:p>
          <a:p>
            <a:pPr>
              <a:buClr>
                <a:schemeClr val="bg1"/>
              </a:buClr>
              <a:buNone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r>
              <a:rPr lang="da-DK" dirty="0"/>
              <a:t>Referatet er dermed godkendt af den samlede bestyrelse.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166938"/>
            <a:ext cx="3602038" cy="3237274"/>
          </a:xfrm>
        </p:spPr>
      </p:pic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2. Godkendelse af referat</a:t>
            </a:r>
          </a:p>
        </p:txBody>
      </p:sp>
      <p:sp>
        <p:nvSpPr>
          <p:cNvPr id="1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670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r="23307"/>
          <a:stretch>
            <a:fillRect/>
          </a:stretch>
        </p:blipFill>
        <p:spPr>
          <a:xfrm>
            <a:off x="7608168" y="2138338"/>
            <a:ext cx="3602038" cy="3566318"/>
          </a:xfr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3. Formanden og Direktionen orienterer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95400" y="2166938"/>
            <a:ext cx="6696743" cy="4167084"/>
          </a:xfrm>
        </p:spPr>
        <p:txBody>
          <a:bodyPr/>
          <a:lstStyle/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dirty="0"/>
              <a:t>Bestyrelsesformanden orienterer mundtligt om relevante sager og forhold relateret til varetagelsen af bestyrelsesarbejdet i selskaberne.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b="1" i="1" dirty="0"/>
              <a:t>Intet at berette.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dirty="0"/>
              <a:t>Direktionen orienterer mundtligt om relevante forhold og sager, herunder organisatoriske, relateret til varetagelsen af den daglige ledelse af selskaberne.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b="1" i="1" dirty="0"/>
              <a:t>Intet at berette.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endParaRPr lang="da-DK" sz="1800" dirty="0"/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dirty="0"/>
              <a:t>	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b="1" i="1" dirty="0"/>
              <a:t> </a:t>
            </a:r>
            <a:endParaRPr lang="da-DK" sz="18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3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da-DK" sz="1800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10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13. juni 2022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540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412776"/>
            <a:ext cx="10464592" cy="4171674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5BA07366-CB75-4AA8-9E5B-928B849F427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A405775-1353-451C-9179-A199CE06B2F4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4. Økonomi- og ledelsesrapportering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LIS rapportering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999671" cy="176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referat af bestyrelsesmødet den 13. juni 2022  i Helsingør Vand A/S og Forsyning Helsingør Spildevand A/S </a:t>
            </a:r>
            <a:endParaRPr kumimoji="0" lang="da-DK" sz="800" b="1" i="0" u="none" strike="noStrike" kern="1200" cap="all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74DB6A6-49F8-4EEA-B75D-FA829B21EA1A}"/>
              </a:ext>
            </a:extLst>
          </p:cNvPr>
          <p:cNvSpPr/>
          <p:nvPr/>
        </p:nvSpPr>
        <p:spPr>
          <a:xfrm>
            <a:off x="960000" y="2044320"/>
            <a:ext cx="9888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LIS rapporteringen pr. april ÅTD 2022 blev præsenteret for bestyrelsen. Rapporteringen omfatter nøgletal vedrørende opfølgning på afsætning af produkter og tjenesteydelser samt drifts- og produktionsforhold.</a:t>
            </a:r>
          </a:p>
          <a:p>
            <a:endParaRPr lang="da-DK" dirty="0"/>
          </a:p>
          <a:p>
            <a:r>
              <a:rPr lang="da-DK" dirty="0"/>
              <a:t>Afsætningen af drikkevand var 2 pct. over budget. Ledningstabet i vandselskabet var med 7,3 pct. lidt under budgetniveau.</a:t>
            </a:r>
          </a:p>
          <a:p>
            <a:endParaRPr lang="da-DK" dirty="0"/>
          </a:p>
          <a:p>
            <a:r>
              <a:rPr lang="da-DK" dirty="0"/>
              <a:t>Den rensede spildevandsmængde var 25 pct. over budget, primært på grund af øgede  nedbørsmængder i februar.</a:t>
            </a:r>
          </a:p>
        </p:txBody>
      </p:sp>
    </p:spTree>
    <p:extLst>
      <p:ext uri="{BB962C8B-B14F-4D97-AF65-F5344CB8AC3E}">
        <p14:creationId xmlns:p14="http://schemas.microsoft.com/office/powerpoint/2010/main" val="135358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648178"/>
            <a:ext cx="10295022" cy="3936272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5BA07366-CB75-4AA8-9E5B-928B849F427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810DD7-29E9-4608-99B3-1F0B400F6C9C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4. Økonomi- og ledelsesrapportering</a:t>
            </a:r>
            <a:b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lang="da-DK" sz="2800" dirty="0">
                <a:solidFill>
                  <a:srgbClr val="44697D"/>
                </a:solidFill>
              </a:rPr>
              <a:t>– Nettoomsætning og driftsresultat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6143688" cy="176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referat af bestyrelsesmødet den 13. juni 2022  i Helsingør Vand A/S og Forsyning Helsingør Spildevand A/S </a:t>
            </a:r>
            <a:endParaRPr kumimoji="0" lang="da-DK" sz="800" b="1" i="0" u="none" strike="noStrike" kern="1200" cap="all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A357562-7DA4-486D-B40C-8375E41AB447}"/>
              </a:ext>
            </a:extLst>
          </p:cNvPr>
          <p:cNvSpPr/>
          <p:nvPr/>
        </p:nvSpPr>
        <p:spPr>
          <a:xfrm>
            <a:off x="960000" y="2060848"/>
            <a:ext cx="9312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Vandselskabernes nettoomsætning og driftsresultat før skat og over-/underdækninger, og koncernelimineringer pr. april ÅTD 2022 blev præsenteret for bestyrelsen. </a:t>
            </a:r>
          </a:p>
          <a:p>
            <a:endParaRPr lang="da-DK" dirty="0"/>
          </a:p>
          <a:p>
            <a:r>
              <a:rPr lang="da-DK" dirty="0"/>
              <a:t>Den samlede nettoomsætning i drikkevandselskabet udgjorde 14,9 mio.kr., mod budgetteret 14,7 mio.kr., mens det samlede resultat før skat og over-/underdækninger udgjorde 1,0 mio.kr. mod budgetteret 0,2 mio.kr. </a:t>
            </a:r>
          </a:p>
          <a:p>
            <a:endParaRPr lang="da-DK" dirty="0"/>
          </a:p>
          <a:p>
            <a:r>
              <a:rPr lang="da-DK" dirty="0"/>
              <a:t>Den samlede nettoomsætning i spildevandselskabet udgjorde 31,4 mio.kr., mod budgetteret 31,1 mio.kr., mens det samlede resultat før skat og over-/underdækninger udgjorde -3,3 mio.kr. mod budgetteret -1,3 mio.kr. Faldet i resultatet kan henføres til prisstigninger på indkøb af materialer, el og gas.</a:t>
            </a:r>
          </a:p>
        </p:txBody>
      </p:sp>
    </p:spTree>
    <p:extLst>
      <p:ext uri="{BB962C8B-B14F-4D97-AF65-F5344CB8AC3E}">
        <p14:creationId xmlns:p14="http://schemas.microsoft.com/office/powerpoint/2010/main" val="185243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628800"/>
            <a:ext cx="10464592" cy="3096344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5BA07366-CB75-4AA8-9E5B-928B849F427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8A92F2E-4664-494C-B755-9CCD178250D0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4. Økonomi- og ledelsesrapportering </a:t>
            </a:r>
          </a:p>
          <a:p>
            <a:pPr lvl="0">
              <a:defRPr/>
            </a:pPr>
            <a:r>
              <a:rPr lang="da-DK" sz="2800" dirty="0">
                <a:solidFill>
                  <a:srgbClr val="44697D"/>
                </a:solidFill>
              </a:rPr>
              <a:t>– Regulatoriske forhold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855656" cy="176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referat af bestyrelsesmødet den 13. juni 2022  i Helsingør Vand A/S og Forsyning Helsingør Spildevand A/S </a:t>
            </a:r>
            <a:endParaRPr kumimoji="0" lang="da-DK" sz="800" b="1" i="0" u="none" strike="noStrike" kern="1200" cap="all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2EF126-6E3E-43EC-8081-2467D4075503}"/>
              </a:ext>
            </a:extLst>
          </p:cNvPr>
          <p:cNvSpPr/>
          <p:nvPr/>
        </p:nvSpPr>
        <p:spPr>
          <a:xfrm>
            <a:off x="953094" y="2459504"/>
            <a:ext cx="8671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Vandselskabernes regulatoriske forhold pr. april 2022 blev præsenteret for bestyrelsen.</a:t>
            </a:r>
          </a:p>
        </p:txBody>
      </p:sp>
    </p:spTree>
    <p:extLst>
      <p:ext uri="{BB962C8B-B14F-4D97-AF65-F5344CB8AC3E}">
        <p14:creationId xmlns:p14="http://schemas.microsoft.com/office/powerpoint/2010/main" val="109991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412776"/>
            <a:ext cx="10464592" cy="4171674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5BA07366-CB75-4AA8-9E5B-928B849F427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7D92D96-A9EC-4AFA-92EC-74273742991C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4. Økonomi- og ledelsesrapportering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Anlægsinvesteringer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999672" cy="176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referat af bestyrelsesmødet den 13. juni 2022  i Helsingør Vand A/S og Forsyning Helsingør Spildevand A/S </a:t>
            </a:r>
            <a:endParaRPr kumimoji="0" lang="da-DK" sz="800" b="1" i="0" u="none" strike="noStrike" kern="1200" cap="all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51A2D07-AD9B-4004-B625-148458745B5C}"/>
              </a:ext>
            </a:extLst>
          </p:cNvPr>
          <p:cNvSpPr/>
          <p:nvPr/>
        </p:nvSpPr>
        <p:spPr>
          <a:xfrm>
            <a:off x="960000" y="2132856"/>
            <a:ext cx="9672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Anlægsrapporteringen pr. april 2022 blev præsenteret for bestyrelsen. Der er ved udgangen af april investeret for 5,5 mio.kr. i drikkevandselskabet og 14,0 mio.kr. i spildevandsselskabet, svarende til 17 pct. henholdsvis 11 pct. af de reviderede anlægsbudgetter for helåret 2022.</a:t>
            </a:r>
          </a:p>
          <a:p>
            <a:endParaRPr lang="da-DK" dirty="0"/>
          </a:p>
          <a:p>
            <a:r>
              <a:rPr lang="da-DK" dirty="0"/>
              <a:t>Bestyrelsen tog den samlede økonomi- og ledelsesrapportering for vandselskaberne til efterretning.</a:t>
            </a:r>
          </a:p>
        </p:txBody>
      </p:sp>
    </p:spTree>
    <p:extLst>
      <p:ext uri="{BB962C8B-B14F-4D97-AF65-F5344CB8AC3E}">
        <p14:creationId xmlns:p14="http://schemas.microsoft.com/office/powerpoint/2010/main" val="689582307"/>
      </p:ext>
    </p:extLst>
  </p:cSld>
  <p:clrMapOvr>
    <a:masterClrMapping/>
  </p:clrMapOvr>
</p:sld>
</file>

<file path=ppt/theme/theme1.xml><?xml version="1.0" encoding="utf-8"?>
<a:theme xmlns:a="http://schemas.openxmlformats.org/drawingml/2006/main" name="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2.xml><?xml version="1.0" encoding="utf-8"?>
<a:theme xmlns:a="http://schemas.openxmlformats.org/drawingml/2006/main" name="1_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3.xml><?xml version="1.0" encoding="utf-8"?>
<a:theme xmlns:a="http://schemas.openxmlformats.org/drawingml/2006/main" name="2_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4.xml><?xml version="1.0" encoding="utf-8"?>
<a:theme xmlns:a="http://schemas.openxmlformats.org/drawingml/2006/main" name="3_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5.xml><?xml version="1.0" encoding="utf-8"?>
<a:theme xmlns:a="http://schemas.openxmlformats.org/drawingml/2006/main" name="FH skabelon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gsorden med indstillinger - Bestyrelsesmøder - Skabelon [Skrivebeskyttet]" id="{4E732F96-97A4-4F6D-A3D6-738BF312F070}" vid="{DCE0B794-4412-46C3-B432-9B9B25774D61}"/>
    </a:ext>
  </a:extLst>
</a:theme>
</file>

<file path=ppt/theme/theme6.xml><?xml version="1.0" encoding="utf-8"?>
<a:theme xmlns:a="http://schemas.openxmlformats.org/drawingml/2006/main" name="1_FH skabelon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gsorden med indstillinger - Bestyrelsesmøder - Skabelon [Skrivebeskyttet]" id="{4E732F96-97A4-4F6D-A3D6-738BF312F070}" vid="{DCE0B794-4412-46C3-B432-9B9B25774D61}"/>
    </a:ext>
  </a:extLst>
</a:theme>
</file>

<file path=ppt/theme/theme7.xml><?xml version="1.0" encoding="utf-8"?>
<a:theme xmlns:a="http://schemas.openxmlformats.org/drawingml/2006/main" name="2_FH skabelon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H skabelon 2016 (Bred 16-9)" id="{41995BBF-95A6-BB4D-B37B-181B26B8288E}" vid="{55275377-6513-E240-A282-F94A5A29C88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1217</Words>
  <Application>Microsoft Office PowerPoint</Application>
  <PresentationFormat>Widescreen</PresentationFormat>
  <Paragraphs>169</Paragraphs>
  <Slides>19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CeraPRO</vt:lpstr>
      <vt:lpstr>Wingdings</vt:lpstr>
      <vt:lpstr>FH skabelon (alm)</vt:lpstr>
      <vt:lpstr>1_FH skabelon (alm)</vt:lpstr>
      <vt:lpstr>2_FH skabelon (alm)</vt:lpstr>
      <vt:lpstr>3_FH skabelon (alm)</vt:lpstr>
      <vt:lpstr>FH skabelon</vt:lpstr>
      <vt:lpstr>1_FH skabelon</vt:lpstr>
      <vt:lpstr>2_FH skabelon</vt:lpstr>
      <vt:lpstr>Offentligt referat af bestyrelsesmødet den 13. juni 2022 kl. 8.00 i:  Forsyning Helsingør Vand A/S Forsyning Helsingør Spildevand A/S </vt:lpstr>
      <vt:lpstr>Dagsorden</vt:lpstr>
      <vt:lpstr>1. Godkendelse af dagsorden</vt:lpstr>
      <vt:lpstr>2. Godkendelse af referat</vt:lpstr>
      <vt:lpstr>3. Formanden og Direktionen orienterer</vt:lpstr>
      <vt:lpstr>PowerPoint-præsentation</vt:lpstr>
      <vt:lpstr>PowerPoint-præsentation</vt:lpstr>
      <vt:lpstr>PowerPoint-præsentation</vt:lpstr>
      <vt:lpstr>PowerPoint-præsentation</vt:lpstr>
      <vt:lpstr>5. Separatkloakering og reduktion af overløb</vt:lpstr>
      <vt:lpstr>6. Forsyningsplan Spildevand 2020-2032</vt:lpstr>
      <vt:lpstr>7. Overløbsbassin ved Hornbækvej </vt:lpstr>
      <vt:lpstr>Punkter til orientering</vt:lpstr>
      <vt:lpstr>PowerPoint-præsentation</vt:lpstr>
      <vt:lpstr>PowerPoint-præsentation</vt:lpstr>
      <vt:lpstr>10. Kommunikation</vt:lpstr>
      <vt:lpstr>11. Mødeplan 2022</vt:lpstr>
      <vt:lpstr>12. Fravigelse af tavshedspligten</vt:lpstr>
      <vt:lpstr>15. Eventuelt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2018-04-05T10:16:58Z</dcterms:created>
  <dcterms:modified xsi:type="dcterms:W3CDTF">2022-06-22T09:01:06Z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