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65" r:id="rId2"/>
    <p:sldId id="330" r:id="rId3"/>
    <p:sldId id="268" r:id="rId4"/>
    <p:sldId id="269" r:id="rId5"/>
    <p:sldId id="270" r:id="rId6"/>
    <p:sldId id="950" r:id="rId7"/>
    <p:sldId id="260" r:id="rId8"/>
    <p:sldId id="261" r:id="rId9"/>
    <p:sldId id="262" r:id="rId10"/>
    <p:sldId id="1024" r:id="rId11"/>
    <p:sldId id="1026" r:id="rId12"/>
    <p:sldId id="1262" r:id="rId13"/>
    <p:sldId id="1263" r:id="rId14"/>
    <p:sldId id="1267" r:id="rId15"/>
    <p:sldId id="1225" r:id="rId16"/>
    <p:sldId id="1197" r:id="rId17"/>
    <p:sldId id="1219" r:id="rId18"/>
    <p:sldId id="1065" r:id="rId19"/>
    <p:sldId id="1028" r:id="rId20"/>
    <p:sldId id="1030" r:id="rId21"/>
    <p:sldId id="1121" r:id="rId22"/>
    <p:sldId id="1340" r:id="rId23"/>
    <p:sldId id="1045" r:id="rId24"/>
    <p:sldId id="781" r:id="rId25"/>
    <p:sldId id="1294" r:id="rId26"/>
    <p:sldId id="1295" r:id="rId27"/>
    <p:sldId id="1100" r:id="rId28"/>
    <p:sldId id="1348" r:id="rId29"/>
    <p:sldId id="1211" r:id="rId30"/>
    <p:sldId id="1315" r:id="rId31"/>
    <p:sldId id="1316" r:id="rId32"/>
    <p:sldId id="1319" r:id="rId33"/>
    <p:sldId id="1317" r:id="rId34"/>
    <p:sldId id="1320" r:id="rId35"/>
    <p:sldId id="1318" r:id="rId36"/>
    <p:sldId id="1102" r:id="rId37"/>
    <p:sldId id="1204" r:id="rId38"/>
    <p:sldId id="1205" r:id="rId39"/>
    <p:sldId id="1206" r:id="rId40"/>
    <p:sldId id="1207" r:id="rId41"/>
    <p:sldId id="1208" r:id="rId42"/>
    <p:sldId id="1110" r:id="rId43"/>
    <p:sldId id="896" r:id="rId44"/>
    <p:sldId id="708" r:id="rId45"/>
    <p:sldId id="711" r:id="rId4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5" userDrawn="1">
          <p15:clr>
            <a:srgbClr val="A4A3A4"/>
          </p15:clr>
        </p15:guide>
        <p15:guide id="2" orient="horz" pos="1141" userDrawn="1">
          <p15:clr>
            <a:srgbClr val="A4A3A4"/>
          </p15:clr>
        </p15:guide>
        <p15:guide id="3" orient="horz" pos="228" userDrawn="1">
          <p15:clr>
            <a:srgbClr val="A4A3A4"/>
          </p15:clr>
        </p15:guide>
        <p15:guide id="4" orient="horz" pos="3517" userDrawn="1">
          <p15:clr>
            <a:srgbClr val="A4A3A4"/>
          </p15:clr>
        </p15:guide>
        <p15:guide id="5" orient="horz" pos="4105" userDrawn="1">
          <p15:clr>
            <a:srgbClr val="A4A3A4"/>
          </p15:clr>
        </p15:guide>
        <p15:guide id="6" pos="3629" userDrawn="1">
          <p15:clr>
            <a:srgbClr val="A4A3A4"/>
          </p15:clr>
        </p15:guide>
        <p15:guide id="7" pos="604" userDrawn="1">
          <p15:clr>
            <a:srgbClr val="A4A3A4"/>
          </p15:clr>
        </p15:guide>
        <p15:guide id="8" pos="7076" userDrawn="1">
          <p15:clr>
            <a:srgbClr val="A4A3A4"/>
          </p15:clr>
        </p15:guide>
        <p15:guide id="9" pos="40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A83149-F702-2062-E81F-78AC07628F1A}" name="Jette Skaarup Justesen" initials="JSJ" userId="S::JSJ@fh.dk::ee70231b-672e-4314-bbe6-79e804e8531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6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005" autoAdjust="0"/>
  </p:normalViewPr>
  <p:slideViewPr>
    <p:cSldViewPr snapToObjects="1" showGuides="1">
      <p:cViewPr varScale="1">
        <p:scale>
          <a:sx n="86" d="100"/>
          <a:sy n="86" d="100"/>
        </p:scale>
        <p:origin x="514" y="58"/>
      </p:cViewPr>
      <p:guideLst>
        <p:guide orient="horz" pos="1365"/>
        <p:guide orient="horz" pos="1141"/>
        <p:guide orient="horz" pos="228"/>
        <p:guide orient="horz" pos="3517"/>
        <p:guide orient="horz" pos="4105"/>
        <p:guide pos="3629"/>
        <p:guide pos="604"/>
        <p:guide pos="7076"/>
        <p:guide pos="4051"/>
      </p:guideLst>
    </p:cSldViewPr>
  </p:slideViewPr>
  <p:notesTextViewPr>
    <p:cViewPr>
      <p:scale>
        <a:sx n="1" d="1"/>
        <a:sy n="1" d="1"/>
      </p:scale>
      <p:origin x="0" y="0"/>
    </p:cViewPr>
  </p:notesTextViewPr>
  <p:notesViewPr>
    <p:cSldViewPr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fohfile01\FaellesDrev\Energi%20-%20FHENE\Generelt\Affald\affaldssektion\Ordninger%20-%20fraktioner\Nye%20indsamlingsordninger\Udrulning\Husstande%20tilsluttet%20ny%20affaldsordning.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1327179579627415E-2"/>
          <c:y val="6.3967508868569806E-2"/>
          <c:w val="0.90155889387552324"/>
          <c:h val="0.80428507352809375"/>
        </c:manualLayout>
      </c:layout>
      <c:barChart>
        <c:barDir val="col"/>
        <c:grouping val="stacked"/>
        <c:varyColors val="0"/>
        <c:ser>
          <c:idx val="0"/>
          <c:order val="0"/>
          <c:spPr>
            <a:solidFill>
              <a:schemeClr val="accent2"/>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1-44F0-49CD-9962-6E75C4D326E1}"/>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3-44F0-49CD-9962-6E75C4D326E1}"/>
              </c:ext>
            </c:extLst>
          </c:dPt>
          <c:dPt>
            <c:idx val="15"/>
            <c:invertIfNegative val="0"/>
            <c:bubble3D val="0"/>
            <c:spPr>
              <a:solidFill>
                <a:schemeClr val="accent2"/>
              </a:solidFill>
              <a:ln>
                <a:noFill/>
              </a:ln>
              <a:effectLst/>
            </c:spPr>
            <c:extLst>
              <c:ext xmlns:c16="http://schemas.microsoft.com/office/drawing/2014/chart" uri="{C3380CC4-5D6E-409C-BE32-E72D297353CC}">
                <c16:uniqueId val="{00000005-44F0-49CD-9962-6E75C4D326E1}"/>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7-44F0-49CD-9962-6E75C4D326E1}"/>
              </c:ext>
            </c:extLst>
          </c:dPt>
          <c:dPt>
            <c:idx val="18"/>
            <c:invertIfNegative val="0"/>
            <c:bubble3D val="0"/>
            <c:spPr>
              <a:solidFill>
                <a:schemeClr val="accent2"/>
              </a:solidFill>
              <a:ln>
                <a:noFill/>
              </a:ln>
              <a:effectLst/>
            </c:spPr>
            <c:extLst>
              <c:ext xmlns:c16="http://schemas.microsoft.com/office/drawing/2014/chart" uri="{C3380CC4-5D6E-409C-BE32-E72D297353CC}">
                <c16:uniqueId val="{00000009-44F0-49CD-9962-6E75C4D326E1}"/>
              </c:ext>
            </c:extLst>
          </c:dPt>
          <c:dPt>
            <c:idx val="36"/>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B-44F0-49CD-9962-6E75C4D326E1}"/>
              </c:ext>
            </c:extLst>
          </c:dPt>
          <c:dPt>
            <c:idx val="38"/>
            <c:invertIfNegative val="0"/>
            <c:bubble3D val="0"/>
            <c:spPr>
              <a:solidFill>
                <a:schemeClr val="bg2">
                  <a:lumMod val="75000"/>
                </a:schemeClr>
              </a:solidFill>
              <a:ln>
                <a:noFill/>
              </a:ln>
              <a:effectLst/>
            </c:spPr>
            <c:extLst>
              <c:ext xmlns:c16="http://schemas.microsoft.com/office/drawing/2014/chart" uri="{C3380CC4-5D6E-409C-BE32-E72D297353CC}">
                <c16:uniqueId val="{0000000D-44F0-49CD-9962-6E75C4D326E1}"/>
              </c:ext>
            </c:extLst>
          </c:dPt>
          <c:dLbls>
            <c:dLbl>
              <c:idx val="0"/>
              <c:layout>
                <c:manualLayout>
                  <c:x val="-1.7460115759570277E-17"/>
                  <c:y val="-4.58253244660206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4F0-49CD-9962-6E75C4D326E1}"/>
                </c:ext>
              </c:extLst>
            </c:dLbl>
            <c:dLbl>
              <c:idx val="1"/>
              <c:layout>
                <c:manualLayout>
                  <c:x val="-1.7460115759570277E-17"/>
                  <c:y val="-4.90196078431372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4F0-49CD-9962-6E75C4D326E1}"/>
                </c:ext>
              </c:extLst>
            </c:dLbl>
            <c:dLbl>
              <c:idx val="2"/>
              <c:layout>
                <c:manualLayout>
                  <c:x val="0"/>
                  <c:y val="-4.90196078431372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4F0-49CD-9962-6E75C4D326E1}"/>
                </c:ext>
              </c:extLst>
            </c:dLbl>
            <c:dLbl>
              <c:idx val="3"/>
              <c:layout>
                <c:manualLayout>
                  <c:x val="-3.4920231519140554E-17"/>
                  <c:y val="-5.22875816993464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4F0-49CD-9962-6E75C4D326E1}"/>
                </c:ext>
              </c:extLst>
            </c:dLbl>
            <c:dLbl>
              <c:idx val="4"/>
              <c:layout>
                <c:manualLayout>
                  <c:x val="-3.3212176716573894E-17"/>
                  <c:y val="-5.74759919715919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4F0-49CD-9962-6E75C4D326E1}"/>
                </c:ext>
              </c:extLst>
            </c:dLbl>
            <c:dLbl>
              <c:idx val="5"/>
              <c:layout>
                <c:manualLayout>
                  <c:x val="0"/>
                  <c:y val="-0.1001499812523434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4F0-49CD-9962-6E75C4D326E1}"/>
                </c:ext>
              </c:extLst>
            </c:dLbl>
            <c:dLbl>
              <c:idx val="6"/>
              <c:delete val="1"/>
              <c:extLst>
                <c:ext xmlns:c15="http://schemas.microsoft.com/office/drawing/2012/chart" uri="{CE6537A1-D6FC-4f65-9D91-7224C49458BB}"/>
                <c:ext xmlns:c16="http://schemas.microsoft.com/office/drawing/2014/chart" uri="{C3380CC4-5D6E-409C-BE32-E72D297353CC}">
                  <c16:uniqueId val="{00000014-44F0-49CD-9962-6E75C4D326E1}"/>
                </c:ext>
              </c:extLst>
            </c:dLbl>
            <c:dLbl>
              <c:idx val="7"/>
              <c:layout>
                <c:manualLayout>
                  <c:x val="0"/>
                  <c:y val="-0.1018397024696238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4F0-49CD-9962-6E75C4D326E1}"/>
                </c:ext>
              </c:extLst>
            </c:dLbl>
            <c:dLbl>
              <c:idx val="8"/>
              <c:delete val="1"/>
              <c:extLst>
                <c:ext xmlns:c15="http://schemas.microsoft.com/office/drawing/2012/chart" uri="{CE6537A1-D6FC-4f65-9D91-7224C49458BB}"/>
                <c:ext xmlns:c16="http://schemas.microsoft.com/office/drawing/2014/chart" uri="{C3380CC4-5D6E-409C-BE32-E72D297353CC}">
                  <c16:uniqueId val="{00000016-44F0-49CD-9962-6E75C4D326E1}"/>
                </c:ext>
              </c:extLst>
            </c:dLbl>
            <c:dLbl>
              <c:idx val="9"/>
              <c:layout>
                <c:manualLayout>
                  <c:x val="5.7045885795562167E-17"/>
                  <c:y val="-0.136107175792215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4F0-49CD-9962-6E75C4D326E1}"/>
                </c:ext>
              </c:extLst>
            </c:dLbl>
            <c:dLbl>
              <c:idx val="10"/>
              <c:layout>
                <c:manualLayout>
                  <c:x val="0"/>
                  <c:y val="-0.2268454281052706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F0-49CD-9962-6E75C4D326E1}"/>
                </c:ext>
              </c:extLst>
            </c:dLbl>
            <c:dLbl>
              <c:idx val="11"/>
              <c:layout>
                <c:manualLayout>
                  <c:x val="0"/>
                  <c:y val="-0.3027776673546875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F0-49CD-9962-6E75C4D326E1}"/>
                </c:ext>
              </c:extLst>
            </c:dLbl>
            <c:dLbl>
              <c:idx val="12"/>
              <c:layout>
                <c:manualLayout>
                  <c:x val="0"/>
                  <c:y val="-0.32362459546925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4F0-49CD-9962-6E75C4D326E1}"/>
                </c:ext>
              </c:extLst>
            </c:dLbl>
            <c:dLbl>
              <c:idx val="13"/>
              <c:layout>
                <c:manualLayout>
                  <c:x val="6.3416559661625214E-3"/>
                  <c:y val="-0.3262135922330097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4F0-49CD-9962-6E75C4D326E1}"/>
                </c:ext>
              </c:extLst>
            </c:dLbl>
            <c:dLbl>
              <c:idx val="25"/>
              <c:layout>
                <c:manualLayout>
                  <c:x val="3.1708279830811445E-3"/>
                  <c:y val="-3.88520971302428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4F0-49CD-9962-6E75C4D326E1}"/>
                </c:ext>
              </c:extLst>
            </c:dLbl>
            <c:dLbl>
              <c:idx val="28"/>
              <c:layout>
                <c:manualLayout>
                  <c:x val="-1.5532427632499271E-16"/>
                  <c:y val="-0.10544815465729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4F0-49CD-9962-6E75C4D326E1}"/>
                </c:ext>
              </c:extLst>
            </c:dLbl>
            <c:dLbl>
              <c:idx val="31"/>
              <c:layout>
                <c:manualLayout>
                  <c:x val="-1.0590413907565033E-3"/>
                  <c:y val="-0.1218512009373169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4F0-49CD-9962-6E75C4D326E1}"/>
                </c:ext>
              </c:extLst>
            </c:dLbl>
            <c:dLbl>
              <c:idx val="38"/>
              <c:layout>
                <c:manualLayout>
                  <c:x val="-3.3430073108580058E-3"/>
                  <c:y val="-0.4196596222713774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4F0-49CD-9962-6E75C4D326E1}"/>
                </c:ext>
              </c:extLst>
            </c:dLbl>
            <c:dLbl>
              <c:idx val="40"/>
              <c:layout>
                <c:manualLayout>
                  <c:x val="1.1092408320806893E-3"/>
                  <c:y val="-0.427842223570236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4F0-49CD-9962-6E75C4D326E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'Ark1'!$A$2:$A$42</c:f>
              <c:strCache>
                <c:ptCount val="41"/>
                <c:pt idx="0">
                  <c:v>feb-20</c:v>
                </c:pt>
                <c:pt idx="1">
                  <c:v>apr-20</c:v>
                </c:pt>
                <c:pt idx="2">
                  <c:v>maj-20</c:v>
                </c:pt>
                <c:pt idx="3">
                  <c:v>jun-20</c:v>
                </c:pt>
                <c:pt idx="4">
                  <c:v>sep-20</c:v>
                </c:pt>
                <c:pt idx="5">
                  <c:v>okt-20</c:v>
                </c:pt>
                <c:pt idx="6">
                  <c:v>nov-20</c:v>
                </c:pt>
                <c:pt idx="7">
                  <c:v>dec-20</c:v>
                </c:pt>
                <c:pt idx="8">
                  <c:v>jan-21</c:v>
                </c:pt>
                <c:pt idx="9">
                  <c:v>feb-21</c:v>
                </c:pt>
                <c:pt idx="10">
                  <c:v>mar-21</c:v>
                </c:pt>
                <c:pt idx="11">
                  <c:v>apr-21</c:v>
                </c:pt>
                <c:pt idx="12">
                  <c:v>maj-21</c:v>
                </c:pt>
                <c:pt idx="13">
                  <c:v>jun-21</c:v>
                </c:pt>
                <c:pt idx="14">
                  <c:v>jul-21</c:v>
                </c:pt>
                <c:pt idx="15">
                  <c:v>aug-21</c:v>
                </c:pt>
                <c:pt idx="16">
                  <c:v>sep-21</c:v>
                </c:pt>
                <c:pt idx="17">
                  <c:v>okt-21</c:v>
                </c:pt>
                <c:pt idx="18">
                  <c:v>nov-21</c:v>
                </c:pt>
                <c:pt idx="19">
                  <c:v>dec-21</c:v>
                </c:pt>
                <c:pt idx="20">
                  <c:v>jan-22</c:v>
                </c:pt>
                <c:pt idx="21">
                  <c:v>feb-22</c:v>
                </c:pt>
                <c:pt idx="22">
                  <c:v>mar-22</c:v>
                </c:pt>
                <c:pt idx="23">
                  <c:v>apr-22</c:v>
                </c:pt>
                <c:pt idx="24">
                  <c:v>maj-22</c:v>
                </c:pt>
                <c:pt idx="25">
                  <c:v>jun-22</c:v>
                </c:pt>
                <c:pt idx="26">
                  <c:v>jul-22</c:v>
                </c:pt>
                <c:pt idx="27">
                  <c:v>aug-22</c:v>
                </c:pt>
                <c:pt idx="28">
                  <c:v>sep-22</c:v>
                </c:pt>
                <c:pt idx="29">
                  <c:v>okt-22</c:v>
                </c:pt>
                <c:pt idx="30">
                  <c:v>nov-22</c:v>
                </c:pt>
                <c:pt idx="31">
                  <c:v>dec-22</c:v>
                </c:pt>
                <c:pt idx="32">
                  <c:v>jan-23</c:v>
                </c:pt>
                <c:pt idx="33">
                  <c:v>feb-23</c:v>
                </c:pt>
                <c:pt idx="34">
                  <c:v>mar-23</c:v>
                </c:pt>
                <c:pt idx="35">
                  <c:v>apr-23</c:v>
                </c:pt>
                <c:pt idx="36">
                  <c:v>maj-23</c:v>
                </c:pt>
                <c:pt idx="37">
                  <c:v>jun-23</c:v>
                </c:pt>
                <c:pt idx="38">
                  <c:v>jul-23</c:v>
                </c:pt>
                <c:pt idx="39">
                  <c:v>[…]</c:v>
                </c:pt>
                <c:pt idx="40">
                  <c:v>Mål 2023</c:v>
                </c:pt>
              </c:strCache>
            </c:strRef>
          </c:cat>
          <c:val>
            <c:numRef>
              <c:f>'Ark1'!$B$2:$B$42</c:f>
              <c:numCache>
                <c:formatCode>0</c:formatCode>
                <c:ptCount val="41"/>
                <c:pt idx="0">
                  <c:v>1571</c:v>
                </c:pt>
                <c:pt idx="1">
                  <c:v>1728</c:v>
                </c:pt>
                <c:pt idx="2">
                  <c:v>1968</c:v>
                </c:pt>
                <c:pt idx="3">
                  <c:v>1993</c:v>
                </c:pt>
                <c:pt idx="4">
                  <c:v>2157</c:v>
                </c:pt>
                <c:pt idx="6">
                  <c:v>6050</c:v>
                </c:pt>
                <c:pt idx="8">
                  <c:v>6125</c:v>
                </c:pt>
                <c:pt idx="9">
                  <c:v>8162</c:v>
                </c:pt>
                <c:pt idx="10">
                  <c:v>14517</c:v>
                </c:pt>
                <c:pt idx="11">
                  <c:v>20984</c:v>
                </c:pt>
                <c:pt idx="12">
                  <c:v>21634</c:v>
                </c:pt>
                <c:pt idx="13">
                  <c:v>21832</c:v>
                </c:pt>
                <c:pt idx="15">
                  <c:v>22212</c:v>
                </c:pt>
                <c:pt idx="18">
                  <c:v>22670</c:v>
                </c:pt>
                <c:pt idx="24">
                  <c:v>24110</c:v>
                </c:pt>
                <c:pt idx="25">
                  <c:v>24220</c:v>
                </c:pt>
                <c:pt idx="28">
                  <c:v>25300</c:v>
                </c:pt>
                <c:pt idx="31">
                  <c:v>28000</c:v>
                </c:pt>
                <c:pt idx="34">
                  <c:v>28500</c:v>
                </c:pt>
                <c:pt idx="38">
                  <c:v>30000</c:v>
                </c:pt>
                <c:pt idx="40">
                  <c:v>31900</c:v>
                </c:pt>
              </c:numCache>
            </c:numRef>
          </c:val>
          <c:extLst>
            <c:ext xmlns:c16="http://schemas.microsoft.com/office/drawing/2014/chart" uri="{C3380CC4-5D6E-409C-BE32-E72D297353CC}">
              <c16:uniqueId val="{0000001D-44F0-49CD-9962-6E75C4D326E1}"/>
            </c:ext>
          </c:extLst>
        </c:ser>
        <c:dLbls>
          <c:dLblPos val="ctr"/>
          <c:showLegendKey val="0"/>
          <c:showVal val="1"/>
          <c:showCatName val="0"/>
          <c:showSerName val="0"/>
          <c:showPercent val="0"/>
          <c:showBubbleSize val="0"/>
        </c:dLbls>
        <c:gapWidth val="150"/>
        <c:overlap val="100"/>
        <c:axId val="664776144"/>
        <c:axId val="664773192"/>
      </c:barChart>
      <c:catAx>
        <c:axId val="66477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a-DK"/>
          </a:p>
        </c:txPr>
        <c:crossAx val="664773192"/>
        <c:crosses val="autoZero"/>
        <c:auto val="1"/>
        <c:lblAlgn val="ctr"/>
        <c:lblOffset val="100"/>
        <c:noMultiLvlLbl val="0"/>
      </c:catAx>
      <c:valAx>
        <c:axId val="664773192"/>
        <c:scaling>
          <c:orientation val="minMax"/>
          <c:max val="318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da-DK" sz="1100"/>
                  <a:t>Antal</a:t>
                </a:r>
              </a:p>
            </c:rich>
          </c:tx>
          <c:layout>
            <c:manualLayout>
              <c:xMode val="edge"/>
              <c:yMode val="edge"/>
              <c:x val="1.2292551928676981E-2"/>
              <c:y val="0.43202487211066981"/>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title>
        <c:numFmt formatCode="#,##0" sourceLinked="0"/>
        <c:majorTickMark val="none"/>
        <c:minorTickMark val="none"/>
        <c:tickLblPos val="nextTo"/>
        <c:spPr>
          <a:noFill/>
          <a:ln>
            <a:solidFill>
              <a:schemeClr val="tx2">
                <a:lumMod val="40000"/>
                <a:lumOff val="60000"/>
              </a:schemeClr>
            </a:solidFill>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664776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a:solidFill>
                <a:schemeClr val="accent1"/>
              </a:solidFill>
            </a:rPr>
            <a:t>Beslutnings-punkter</a:t>
          </a: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9155BBFB-D4D3-4F07-A4BF-C12DA25B21CE}">
      <dgm:prSet phldrT="[Tekst]" custT="1"/>
      <dgm:spPr/>
      <dgm:t>
        <a:bodyPr/>
        <a:lstStyle/>
        <a:p>
          <a:r>
            <a:rPr lang="da-DK" sz="1200" dirty="0"/>
            <a:t>1. Godkendelse af dagsorden</a:t>
          </a:r>
        </a:p>
      </dgm:t>
    </dgm:pt>
    <dgm:pt modelId="{5ED30F96-C890-44DB-8D9B-82C18AA8B05A}" type="parTrans" cxnId="{269168E5-FBE2-473F-9B8C-1F727ECB08C2}">
      <dgm:prSet/>
      <dgm:spPr/>
      <dgm:t>
        <a:bodyPr/>
        <a:lstStyle/>
        <a:p>
          <a:endParaRPr lang="da-DK"/>
        </a:p>
      </dgm:t>
    </dgm:pt>
    <dgm:pt modelId="{C2593816-6688-4688-AEA1-2A71D195D27A}" type="sibTrans" cxnId="{269168E5-FBE2-473F-9B8C-1F727ECB08C2}">
      <dgm:prSet/>
      <dgm:spPr/>
      <dgm:t>
        <a:bodyPr/>
        <a:lstStyle/>
        <a:p>
          <a:endParaRPr lang="da-DK"/>
        </a:p>
      </dgm:t>
    </dgm:pt>
    <dgm:pt modelId="{CC9B09BE-779B-4595-9F5E-D0CF7B4FEBB0}">
      <dgm:prSet phldrT="[Tekst]" custT="1"/>
      <dgm:spPr/>
      <dgm:t>
        <a:bodyPr/>
        <a:lstStyle/>
        <a:p>
          <a:r>
            <a:rPr lang="da-DK" sz="1200" dirty="0"/>
            <a:t>2. Underskrift af protokollater</a:t>
          </a:r>
        </a:p>
      </dgm:t>
    </dgm:pt>
    <dgm:pt modelId="{98A39AB7-DC8A-43DD-993A-90122A14EA34}" type="parTrans" cxnId="{EB69BB20-E3C6-4CE5-9671-64BAABAD87C1}">
      <dgm:prSet/>
      <dgm:spPr/>
      <dgm:t>
        <a:bodyPr/>
        <a:lstStyle/>
        <a:p>
          <a:endParaRPr lang="da-DK"/>
        </a:p>
      </dgm:t>
    </dgm:pt>
    <dgm:pt modelId="{2400F7BE-0FF2-4A3F-B8AC-11555449814F}" type="sibTrans" cxnId="{EB69BB20-E3C6-4CE5-9671-64BAABAD87C1}">
      <dgm:prSet/>
      <dgm:spPr/>
      <dgm:t>
        <a:bodyPr/>
        <a:lstStyle/>
        <a:p>
          <a:endParaRPr lang="da-DK"/>
        </a:p>
      </dgm:t>
    </dgm:pt>
    <dgm:pt modelId="{DAB786D9-6BA0-452B-AEEC-3516A63A2EEF}">
      <dgm:prSet phldrT="[Tekst]" custT="1"/>
      <dgm:spPr/>
      <dgm:t>
        <a:bodyPr/>
        <a:lstStyle/>
        <a:p>
          <a:r>
            <a:rPr lang="da-DK" sz="1200" dirty="0"/>
            <a:t>3. Formanden og Direktionen orienterer</a:t>
          </a:r>
        </a:p>
      </dgm:t>
    </dgm:pt>
    <dgm:pt modelId="{BFC4E8F9-DE1E-4B86-AD88-CFEF1293191A}" type="parTrans" cxnId="{B5B39183-D5B2-41E8-ABF4-5A1CC23A8F94}">
      <dgm:prSet/>
      <dgm:spPr/>
      <dgm:t>
        <a:bodyPr/>
        <a:lstStyle/>
        <a:p>
          <a:endParaRPr lang="da-DK"/>
        </a:p>
      </dgm:t>
    </dgm:pt>
    <dgm:pt modelId="{D8A5EF99-3AE3-4B17-AEB1-E1BEAE22B5A2}" type="sibTrans" cxnId="{B5B39183-D5B2-41E8-ABF4-5A1CC23A8F94}">
      <dgm:prSet/>
      <dgm:spPr/>
      <dgm:t>
        <a:bodyPr/>
        <a:lstStyle/>
        <a:p>
          <a:endParaRPr lang="da-DK"/>
        </a:p>
      </dgm:t>
    </dgm:pt>
    <dgm:pt modelId="{E46B1D60-C1BA-48D1-BC6C-601A10588FD6}">
      <dgm:prSet phldrT="[Tekst]" custT="1"/>
      <dgm:spPr/>
      <dgm:t>
        <a:bodyPr/>
        <a:lstStyle/>
        <a:p>
          <a:r>
            <a:rPr lang="da-DK" sz="1200" dirty="0"/>
            <a:t>5. Lånegarantiansøgning – alle selskaber</a:t>
          </a:r>
        </a:p>
      </dgm:t>
    </dgm:pt>
    <dgm:pt modelId="{D61914C2-EF02-43C3-AF1A-EC9CE527F6A3}" type="parTrans" cxnId="{1F4DCCF2-0F1F-42DF-AAC7-364AB63A00F3}">
      <dgm:prSet/>
      <dgm:spPr/>
      <dgm:t>
        <a:bodyPr/>
        <a:lstStyle/>
        <a:p>
          <a:endParaRPr lang="da-DK"/>
        </a:p>
      </dgm:t>
    </dgm:pt>
    <dgm:pt modelId="{A891A3C0-A6D8-4508-B38F-D55ECE4D3469}" type="sibTrans" cxnId="{1F4DCCF2-0F1F-42DF-AAC7-364AB63A00F3}">
      <dgm:prSet/>
      <dgm:spPr/>
      <dgm:t>
        <a:bodyPr/>
        <a:lstStyle/>
        <a:p>
          <a:endParaRPr lang="da-DK"/>
        </a:p>
      </dgm:t>
    </dgm:pt>
    <dgm:pt modelId="{170A0F2E-6489-4B28-928A-DA575B260388}">
      <dgm:prSet phldrT="[Tekst]" custT="1"/>
      <dgm:spPr/>
      <dgm:t>
        <a:bodyPr/>
        <a:lstStyle/>
        <a:p>
          <a:r>
            <a:rPr lang="da-DK" sz="1200" dirty="0"/>
            <a:t>6. Finansiel strategi for Forsyning Helsingør – alle selskaber</a:t>
          </a:r>
        </a:p>
      </dgm:t>
    </dgm:pt>
    <dgm:pt modelId="{389322B0-E7F2-46B1-BE7E-0E653FF7D480}" type="parTrans" cxnId="{FFBFCDED-934F-46BD-842E-904382320309}">
      <dgm:prSet/>
      <dgm:spPr/>
      <dgm:t>
        <a:bodyPr/>
        <a:lstStyle/>
        <a:p>
          <a:endParaRPr lang="da-DK"/>
        </a:p>
      </dgm:t>
    </dgm:pt>
    <dgm:pt modelId="{01579425-492A-404F-AECD-7522E07D8D04}" type="sibTrans" cxnId="{FFBFCDED-934F-46BD-842E-904382320309}">
      <dgm:prSet/>
      <dgm:spPr/>
      <dgm:t>
        <a:bodyPr/>
        <a:lstStyle/>
        <a:p>
          <a:endParaRPr lang="da-DK"/>
        </a:p>
      </dgm:t>
    </dgm:pt>
    <dgm:pt modelId="{6146CB92-5F20-49FD-9201-891856063E28}">
      <dgm:prSet phldrT="[Tekst]" custT="1"/>
      <dgm:spPr/>
      <dgm:t>
        <a:bodyPr/>
        <a:lstStyle/>
        <a:p>
          <a:r>
            <a:rPr lang="da-DK" sz="1200" dirty="0"/>
            <a:t>4. Økonomi- og ledelsesrapportering  – alle selskaber. </a:t>
          </a:r>
        </a:p>
      </dgm:t>
    </dgm:pt>
    <dgm:pt modelId="{C1996D81-06C8-4F9A-BCB4-322AB1ECA6E9}" type="parTrans" cxnId="{1688C982-E9F3-48D6-90C0-172E7BC81629}">
      <dgm:prSet/>
      <dgm:spPr/>
      <dgm:t>
        <a:bodyPr/>
        <a:lstStyle/>
        <a:p>
          <a:endParaRPr lang="da-DK"/>
        </a:p>
      </dgm:t>
    </dgm:pt>
    <dgm:pt modelId="{F7DF654B-8CD8-444C-B8D0-7B3F033AE260}" type="sibTrans" cxnId="{1688C982-E9F3-48D6-90C0-172E7BC81629}">
      <dgm:prSet/>
      <dgm:spPr/>
      <dgm:t>
        <a:bodyPr/>
        <a:lstStyle/>
        <a:p>
          <a:endParaRPr lang="da-DK"/>
        </a:p>
      </dgm:t>
    </dgm:pt>
    <dgm:pt modelId="{C1C28CF8-8F65-40C7-AC34-BE06021CC36C}">
      <dgm:prSet phldrT="[Tekst]" custT="1"/>
      <dgm:spPr/>
      <dgm:t>
        <a:bodyPr/>
        <a:lstStyle/>
        <a:p>
          <a:r>
            <a:rPr lang="da-DK" sz="1200" kern="1200" dirty="0"/>
            <a:t>12. Landsmøder i brancheforeninger – alle selskaber</a:t>
          </a:r>
          <a:r>
            <a:rPr lang="da-DK" sz="1200" kern="1200" dirty="0">
              <a:solidFill>
                <a:prstClr val="black">
                  <a:hueOff val="0"/>
                  <a:satOff val="0"/>
                  <a:lumOff val="0"/>
                  <a:alphaOff val="0"/>
                </a:prstClr>
              </a:solidFill>
              <a:latin typeface="Calibri"/>
              <a:ea typeface="+mn-ea"/>
              <a:cs typeface="+mn-cs"/>
            </a:rPr>
            <a:t> </a:t>
          </a:r>
        </a:p>
      </dgm:t>
    </dgm:pt>
    <dgm:pt modelId="{B6DDF9E2-4BF4-4F03-9A24-2D00B509F1B9}" type="parTrans" cxnId="{ACFCF028-84AF-4223-887D-910AED85DE31}">
      <dgm:prSet/>
      <dgm:spPr/>
      <dgm:t>
        <a:bodyPr/>
        <a:lstStyle/>
        <a:p>
          <a:endParaRPr lang="da-DK"/>
        </a:p>
      </dgm:t>
    </dgm:pt>
    <dgm:pt modelId="{2E217FE3-370A-45D9-8E09-3D0359EB113E}" type="sibTrans" cxnId="{ACFCF028-84AF-4223-887D-910AED85DE31}">
      <dgm:prSet/>
      <dgm:spPr/>
      <dgm:t>
        <a:bodyPr/>
        <a:lstStyle/>
        <a:p>
          <a:endParaRPr lang="da-DK"/>
        </a:p>
      </dgm:t>
    </dgm:pt>
    <dgm:pt modelId="{42303FF8-556E-4289-9740-439B2707F289}">
      <dgm:prSet phldrT="[Tekst]" custT="1"/>
      <dgm:spPr/>
      <dgm:t>
        <a:bodyPr/>
        <a:lstStyle/>
        <a:p>
          <a:r>
            <a:rPr lang="da-DK" sz="1200" kern="1200" dirty="0">
              <a:solidFill>
                <a:prstClr val="black">
                  <a:hueOff val="0"/>
                  <a:satOff val="0"/>
                  <a:lumOff val="0"/>
                  <a:alphaOff val="0"/>
                </a:prstClr>
              </a:solidFill>
              <a:latin typeface="Calibri"/>
              <a:ea typeface="+mn-ea"/>
              <a:cs typeface="+mn-cs"/>
            </a:rPr>
            <a:t>8. </a:t>
          </a:r>
          <a:r>
            <a:rPr lang="da-DK" sz="1200" strike="sngStrike" kern="1200" dirty="0">
              <a:solidFill>
                <a:prstClr val="black">
                  <a:hueOff val="0"/>
                  <a:satOff val="0"/>
                  <a:lumOff val="0"/>
                  <a:alphaOff val="0"/>
                </a:prstClr>
              </a:solidFill>
              <a:latin typeface="Calibri"/>
              <a:ea typeface="+mn-ea"/>
              <a:cs typeface="+mn-cs"/>
            </a:rPr>
            <a:t>Strategi 2025</a:t>
          </a:r>
        </a:p>
      </dgm:t>
    </dgm:pt>
    <dgm:pt modelId="{2DB257D9-084B-4B21-87D5-4B680D8E12B8}" type="parTrans" cxnId="{15B405D8-EF66-4F03-9DC5-42CF1DB5C5C7}">
      <dgm:prSet/>
      <dgm:spPr/>
      <dgm:t>
        <a:bodyPr/>
        <a:lstStyle/>
        <a:p>
          <a:endParaRPr lang="da-DK"/>
        </a:p>
      </dgm:t>
    </dgm:pt>
    <dgm:pt modelId="{21D1F066-BB35-4531-A254-CA3B3193081C}" type="sibTrans" cxnId="{15B405D8-EF66-4F03-9DC5-42CF1DB5C5C7}">
      <dgm:prSet/>
      <dgm:spPr/>
      <dgm:t>
        <a:bodyPr/>
        <a:lstStyle/>
        <a:p>
          <a:endParaRPr lang="da-DK"/>
        </a:p>
      </dgm:t>
    </dgm:pt>
    <dgm:pt modelId="{B2A581B0-01DE-495F-9BCD-49523861D4BF}">
      <dgm:prSet phldrT="[Tekst]" custT="1"/>
      <dgm:spPr/>
      <dgm:t>
        <a:bodyPr/>
        <a:lstStyle/>
        <a:p>
          <a:r>
            <a:rPr lang="da-DK" sz="1200" kern="1200" dirty="0">
              <a:solidFill>
                <a:prstClr val="black">
                  <a:hueOff val="0"/>
                  <a:satOff val="0"/>
                  <a:lumOff val="0"/>
                  <a:alphaOff val="0"/>
                </a:prstClr>
              </a:solidFill>
              <a:latin typeface="Calibri"/>
              <a:ea typeface="+mn-ea"/>
              <a:cs typeface="+mn-cs"/>
            </a:rPr>
            <a:t>9. Politik om samfundsansvar</a:t>
          </a:r>
        </a:p>
      </dgm:t>
    </dgm:pt>
    <dgm:pt modelId="{DF562C1D-DEDD-4566-BBC0-039908BCB0D9}" type="parTrans" cxnId="{6AC72805-FF9A-4B0F-84B4-2071E5327756}">
      <dgm:prSet/>
      <dgm:spPr/>
      <dgm:t>
        <a:bodyPr/>
        <a:lstStyle/>
        <a:p>
          <a:endParaRPr lang="da-DK"/>
        </a:p>
      </dgm:t>
    </dgm:pt>
    <dgm:pt modelId="{394B3F39-A86A-4F6E-A98A-1EA931E0A3AC}" type="sibTrans" cxnId="{6AC72805-FF9A-4B0F-84B4-2071E5327756}">
      <dgm:prSet/>
      <dgm:spPr/>
      <dgm:t>
        <a:bodyPr/>
        <a:lstStyle/>
        <a:p>
          <a:endParaRPr lang="da-DK"/>
        </a:p>
      </dgm:t>
    </dgm:pt>
    <dgm:pt modelId="{831D0A98-5B8C-427E-9ED4-A64FBF53DA48}">
      <dgm:prSet phldrT="[Tekst]" custT="1"/>
      <dgm:spPr/>
      <dgm:t>
        <a:bodyPr/>
        <a:lstStyle/>
        <a:p>
          <a:r>
            <a:rPr lang="da-DK" sz="1200" kern="1200" dirty="0"/>
            <a:t>7. </a:t>
          </a:r>
          <a:r>
            <a:rPr lang="da-DK" sz="1200" strike="sngStrike" kern="1200" dirty="0"/>
            <a:t>Solcelleanlæg ved Skibstrup – Forsyning Helsingør A/S, Krongrøn A/S</a:t>
          </a:r>
          <a:endParaRPr lang="da-DK" sz="1200" strike="sngStrike" kern="1200" dirty="0">
            <a:solidFill>
              <a:prstClr val="black">
                <a:hueOff val="0"/>
                <a:satOff val="0"/>
                <a:lumOff val="0"/>
                <a:alphaOff val="0"/>
              </a:prstClr>
            </a:solidFill>
            <a:latin typeface="Calibri"/>
            <a:ea typeface="+mn-ea"/>
            <a:cs typeface="+mn-cs"/>
          </a:endParaRPr>
        </a:p>
      </dgm:t>
    </dgm:pt>
    <dgm:pt modelId="{7E81B954-DF04-497C-83FE-150BCFC7C3E6}" type="parTrans" cxnId="{CCAB588B-A9CE-49F0-B757-17A364799CB6}">
      <dgm:prSet/>
      <dgm:spPr/>
      <dgm:t>
        <a:bodyPr/>
        <a:lstStyle/>
        <a:p>
          <a:endParaRPr lang="da-DK"/>
        </a:p>
      </dgm:t>
    </dgm:pt>
    <dgm:pt modelId="{EA999166-9BA4-4315-A6E9-15865D8B7DD3}" type="sibTrans" cxnId="{CCAB588B-A9CE-49F0-B757-17A364799CB6}">
      <dgm:prSet/>
      <dgm:spPr/>
      <dgm:t>
        <a:bodyPr/>
        <a:lstStyle/>
        <a:p>
          <a:endParaRPr lang="da-DK"/>
        </a:p>
      </dgm:t>
    </dgm:pt>
    <dgm:pt modelId="{B0D655EE-D6B3-4587-8BDD-D4B8ADE6BBEC}">
      <dgm:prSet phldrT="[Tekst]" custT="1"/>
      <dgm:spPr/>
      <dgm:t>
        <a:bodyPr/>
        <a:lstStyle/>
        <a:p>
          <a:r>
            <a:rPr lang="da-DK" sz="1200" kern="1200" dirty="0"/>
            <a:t>10. </a:t>
          </a:r>
          <a:r>
            <a:rPr lang="da-DK" sz="1200" strike="sngStrike" kern="1200" dirty="0"/>
            <a:t>Udbygning af fjernvarme – Varme A/S</a:t>
          </a:r>
          <a:endParaRPr lang="da-DK" sz="1200" strike="sngStrike" kern="1200" dirty="0">
            <a:solidFill>
              <a:prstClr val="black">
                <a:hueOff val="0"/>
                <a:satOff val="0"/>
                <a:lumOff val="0"/>
                <a:alphaOff val="0"/>
              </a:prstClr>
            </a:solidFill>
            <a:latin typeface="Calibri"/>
            <a:ea typeface="+mn-ea"/>
            <a:cs typeface="+mn-cs"/>
          </a:endParaRPr>
        </a:p>
      </dgm:t>
    </dgm:pt>
    <dgm:pt modelId="{77FF157F-D082-4E04-AC07-692059286CF6}" type="parTrans" cxnId="{2E315E7A-90D5-4BA3-8F27-CF5C445AD1BF}">
      <dgm:prSet/>
      <dgm:spPr/>
      <dgm:t>
        <a:bodyPr/>
        <a:lstStyle/>
        <a:p>
          <a:endParaRPr lang="da-DK"/>
        </a:p>
      </dgm:t>
    </dgm:pt>
    <dgm:pt modelId="{B14232EC-04F9-43C6-A481-934FA5DF1959}" type="sibTrans" cxnId="{2E315E7A-90D5-4BA3-8F27-CF5C445AD1BF}">
      <dgm:prSet/>
      <dgm:spPr/>
      <dgm:t>
        <a:bodyPr/>
        <a:lstStyle/>
        <a:p>
          <a:endParaRPr lang="da-DK"/>
        </a:p>
      </dgm:t>
    </dgm:pt>
    <dgm:pt modelId="{2E13C6BC-85B1-488C-A864-D92B1C2E817E}">
      <dgm:prSet phldrT="[Tekst]"/>
      <dgm:spPr/>
      <dgm:t>
        <a:bodyPr/>
        <a:lstStyle/>
        <a:p>
          <a:r>
            <a:rPr lang="da-DK" dirty="0"/>
            <a:t>11. </a:t>
          </a:r>
          <a:r>
            <a:rPr lang="da-DK" strike="sngStrike" dirty="0"/>
            <a:t>Fjernvarmeudbud i Søheltekvarteret 2 – Varme A/S</a:t>
          </a:r>
          <a:endParaRPr lang="da-DK" strike="sngStrike" dirty="0">
            <a:solidFill>
              <a:prstClr val="black">
                <a:hueOff val="0"/>
                <a:satOff val="0"/>
                <a:lumOff val="0"/>
                <a:alphaOff val="0"/>
              </a:prstClr>
            </a:solidFill>
            <a:latin typeface="Calibri"/>
            <a:ea typeface="+mn-ea"/>
            <a:cs typeface="+mn-cs"/>
          </a:endParaRPr>
        </a:p>
      </dgm:t>
    </dgm:pt>
    <dgm:pt modelId="{5CBB5935-AF14-480F-B372-0DA01496023C}" type="parTrans" cxnId="{FB89D812-5994-4F8E-9E4E-C6A1622A7AD3}">
      <dgm:prSet/>
      <dgm:spPr/>
      <dgm:t>
        <a:bodyPr/>
        <a:lstStyle/>
        <a:p>
          <a:endParaRPr lang="da-DK"/>
        </a:p>
      </dgm:t>
    </dgm:pt>
    <dgm:pt modelId="{8EF44513-82D3-45AC-ABAD-846EB5CDD110}" type="sibTrans" cxnId="{FB89D812-5994-4F8E-9E4E-C6A1622A7AD3}">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pt>
    <dgm:pt modelId="{3A5E326B-368A-45CE-AC0A-0B094B5CCC8D}" type="pres">
      <dgm:prSet presAssocID="{BFF0A680-0277-4251-9D28-CCA7C0741327}" presName="thickLine" presStyleLbl="alignNode1" presStyleIdx="0" presStyleCnt="1"/>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3"/>
      <dgm:spPr/>
    </dgm:pt>
    <dgm:pt modelId="{A6BBAC32-D34D-41CC-B621-B81E193FB30F}" type="pres">
      <dgm:prSet presAssocID="{BFF0A680-0277-4251-9D28-CCA7C0741327}" presName="vert1" presStyleCnt="0"/>
      <dgm:spPr/>
    </dgm:pt>
    <dgm:pt modelId="{ED131202-7273-409C-B493-CAEC0E1C64ED}" type="pres">
      <dgm:prSet presAssocID="{9155BBFB-D4D3-4F07-A4BF-C12DA25B21CE}" presName="vertSpace2a" presStyleCnt="0"/>
      <dgm:spPr/>
    </dgm:pt>
    <dgm:pt modelId="{97E91188-CE68-431F-8EDA-1539373712B6}" type="pres">
      <dgm:prSet presAssocID="{9155BBFB-D4D3-4F07-A4BF-C12DA25B21CE}" presName="horz2" presStyleCnt="0"/>
      <dgm:spPr/>
    </dgm:pt>
    <dgm:pt modelId="{9F7FFEA5-6902-4A7A-A07C-A8FAF0A5EA3E}" type="pres">
      <dgm:prSet presAssocID="{9155BBFB-D4D3-4F07-A4BF-C12DA25B21CE}" presName="horzSpace2" presStyleCnt="0"/>
      <dgm:spPr/>
    </dgm:pt>
    <dgm:pt modelId="{B4D3465A-4437-4356-A4A0-A35796071859}" type="pres">
      <dgm:prSet presAssocID="{9155BBFB-D4D3-4F07-A4BF-C12DA25B21CE}" presName="tx2" presStyleLbl="revTx" presStyleIdx="1" presStyleCnt="13"/>
      <dgm:spPr/>
    </dgm:pt>
    <dgm:pt modelId="{2813C42B-D49A-4ED2-9A85-1C781AA0EE89}" type="pres">
      <dgm:prSet presAssocID="{9155BBFB-D4D3-4F07-A4BF-C12DA25B21CE}" presName="vert2" presStyleCnt="0"/>
      <dgm:spPr/>
    </dgm:pt>
    <dgm:pt modelId="{27575DC7-8C70-401F-B94C-23B92C7F6962}" type="pres">
      <dgm:prSet presAssocID="{9155BBFB-D4D3-4F07-A4BF-C12DA25B21CE}" presName="thinLine2b" presStyleLbl="callout" presStyleIdx="0" presStyleCnt="12"/>
      <dgm:spPr/>
    </dgm:pt>
    <dgm:pt modelId="{4B831A8B-55AE-454A-976C-D90FE9A7BE3F}" type="pres">
      <dgm:prSet presAssocID="{9155BBFB-D4D3-4F07-A4BF-C12DA25B21CE}" presName="vertSpace2b" presStyleCnt="0"/>
      <dgm:spPr/>
    </dgm:pt>
    <dgm:pt modelId="{2FA5E622-5748-4A64-A651-3EBFA8865B82}" type="pres">
      <dgm:prSet presAssocID="{CC9B09BE-779B-4595-9F5E-D0CF7B4FEBB0}" presName="horz2" presStyleCnt="0"/>
      <dgm:spPr/>
    </dgm:pt>
    <dgm:pt modelId="{BABCA473-88D8-411A-9A6C-BAD86920EFA1}" type="pres">
      <dgm:prSet presAssocID="{CC9B09BE-779B-4595-9F5E-D0CF7B4FEBB0}" presName="horzSpace2" presStyleCnt="0"/>
      <dgm:spPr/>
    </dgm:pt>
    <dgm:pt modelId="{12F8273C-DE87-477E-BAE8-A34A8DA41083}" type="pres">
      <dgm:prSet presAssocID="{CC9B09BE-779B-4595-9F5E-D0CF7B4FEBB0}" presName="tx2" presStyleLbl="revTx" presStyleIdx="2" presStyleCnt="13"/>
      <dgm:spPr/>
    </dgm:pt>
    <dgm:pt modelId="{E695412A-E125-4A72-8DF6-183E0EA5D234}" type="pres">
      <dgm:prSet presAssocID="{CC9B09BE-779B-4595-9F5E-D0CF7B4FEBB0}" presName="vert2" presStyleCnt="0"/>
      <dgm:spPr/>
    </dgm:pt>
    <dgm:pt modelId="{60F216FD-13B3-428B-AC0A-56C46D937197}" type="pres">
      <dgm:prSet presAssocID="{CC9B09BE-779B-4595-9F5E-D0CF7B4FEBB0}" presName="thinLine2b" presStyleLbl="callout" presStyleIdx="1" presStyleCnt="12"/>
      <dgm:spPr/>
    </dgm:pt>
    <dgm:pt modelId="{CE8A0760-33CF-4EF1-840B-27A135171577}" type="pres">
      <dgm:prSet presAssocID="{CC9B09BE-779B-4595-9F5E-D0CF7B4FEBB0}" presName="vertSpace2b" presStyleCnt="0"/>
      <dgm:spPr/>
    </dgm:pt>
    <dgm:pt modelId="{9A77AD01-C372-4774-BAEB-F4398410144E}" type="pres">
      <dgm:prSet presAssocID="{DAB786D9-6BA0-452B-AEEC-3516A63A2EEF}" presName="horz2" presStyleCnt="0"/>
      <dgm:spPr/>
    </dgm:pt>
    <dgm:pt modelId="{8B6B2978-B0EB-4EF3-94D6-ECE9572E976D}" type="pres">
      <dgm:prSet presAssocID="{DAB786D9-6BA0-452B-AEEC-3516A63A2EEF}" presName="horzSpace2" presStyleCnt="0"/>
      <dgm:spPr/>
    </dgm:pt>
    <dgm:pt modelId="{6DF7BB97-E8C6-494F-886E-DBAF66F52A70}" type="pres">
      <dgm:prSet presAssocID="{DAB786D9-6BA0-452B-AEEC-3516A63A2EEF}" presName="tx2" presStyleLbl="revTx" presStyleIdx="3" presStyleCnt="13"/>
      <dgm:spPr/>
    </dgm:pt>
    <dgm:pt modelId="{2696ECDA-7BDF-4F8A-9E1B-104552CACCE6}" type="pres">
      <dgm:prSet presAssocID="{DAB786D9-6BA0-452B-AEEC-3516A63A2EEF}" presName="vert2" presStyleCnt="0"/>
      <dgm:spPr/>
    </dgm:pt>
    <dgm:pt modelId="{FA478A36-A64E-460F-AE67-40392AE39135}" type="pres">
      <dgm:prSet presAssocID="{DAB786D9-6BA0-452B-AEEC-3516A63A2EEF}" presName="thinLine2b" presStyleLbl="callout" presStyleIdx="2" presStyleCnt="12"/>
      <dgm:spPr/>
    </dgm:pt>
    <dgm:pt modelId="{A062A26B-F372-462C-BFAA-EEAE8F24AEC3}" type="pres">
      <dgm:prSet presAssocID="{DAB786D9-6BA0-452B-AEEC-3516A63A2EEF}" presName="vertSpace2b" presStyleCnt="0"/>
      <dgm:spPr/>
    </dgm:pt>
    <dgm:pt modelId="{C60B0791-F1C4-40F7-AC00-524296D588F3}" type="pres">
      <dgm:prSet presAssocID="{6146CB92-5F20-49FD-9201-891856063E28}" presName="horz2" presStyleCnt="0"/>
      <dgm:spPr/>
    </dgm:pt>
    <dgm:pt modelId="{13F3DE1F-B9A3-48C9-AD53-DD0E16B549BE}" type="pres">
      <dgm:prSet presAssocID="{6146CB92-5F20-49FD-9201-891856063E28}" presName="horzSpace2" presStyleCnt="0"/>
      <dgm:spPr/>
    </dgm:pt>
    <dgm:pt modelId="{0E39FEFE-B984-4F6C-9615-94B323D25DDB}" type="pres">
      <dgm:prSet presAssocID="{6146CB92-5F20-49FD-9201-891856063E28}" presName="tx2" presStyleLbl="revTx" presStyleIdx="4" presStyleCnt="13"/>
      <dgm:spPr/>
    </dgm:pt>
    <dgm:pt modelId="{41AB6ACC-1386-4F1D-876D-FBFFDF930735}" type="pres">
      <dgm:prSet presAssocID="{6146CB92-5F20-49FD-9201-891856063E28}" presName="vert2" presStyleCnt="0"/>
      <dgm:spPr/>
    </dgm:pt>
    <dgm:pt modelId="{283E354F-0352-42FD-8E81-F940BC43F6ED}" type="pres">
      <dgm:prSet presAssocID="{6146CB92-5F20-49FD-9201-891856063E28}" presName="thinLine2b" presStyleLbl="callout" presStyleIdx="3" presStyleCnt="12"/>
      <dgm:spPr/>
    </dgm:pt>
    <dgm:pt modelId="{45D877F3-14FE-478B-BCCD-726BA835E37D}" type="pres">
      <dgm:prSet presAssocID="{6146CB92-5F20-49FD-9201-891856063E28}" presName="vertSpace2b" presStyleCnt="0"/>
      <dgm:spPr/>
    </dgm:pt>
    <dgm:pt modelId="{35224023-2D4C-4B49-A182-1CCC202116E6}" type="pres">
      <dgm:prSet presAssocID="{E46B1D60-C1BA-48D1-BC6C-601A10588FD6}" presName="horz2" presStyleCnt="0"/>
      <dgm:spPr/>
    </dgm:pt>
    <dgm:pt modelId="{98315790-5DDB-432D-9519-ACFA588EB0DF}" type="pres">
      <dgm:prSet presAssocID="{E46B1D60-C1BA-48D1-BC6C-601A10588FD6}" presName="horzSpace2" presStyleCnt="0"/>
      <dgm:spPr/>
    </dgm:pt>
    <dgm:pt modelId="{253A7D75-E9EA-4C8E-83E3-318E4D703563}" type="pres">
      <dgm:prSet presAssocID="{E46B1D60-C1BA-48D1-BC6C-601A10588FD6}" presName="tx2" presStyleLbl="revTx" presStyleIdx="5" presStyleCnt="13"/>
      <dgm:spPr/>
    </dgm:pt>
    <dgm:pt modelId="{BC25E8C1-E330-4578-9218-FADBF7BCF364}" type="pres">
      <dgm:prSet presAssocID="{E46B1D60-C1BA-48D1-BC6C-601A10588FD6}" presName="vert2" presStyleCnt="0"/>
      <dgm:spPr/>
    </dgm:pt>
    <dgm:pt modelId="{C0958D6A-6D02-4A00-8A68-2987B5AD97D9}" type="pres">
      <dgm:prSet presAssocID="{E46B1D60-C1BA-48D1-BC6C-601A10588FD6}" presName="thinLine2b" presStyleLbl="callout" presStyleIdx="4" presStyleCnt="12"/>
      <dgm:spPr/>
    </dgm:pt>
    <dgm:pt modelId="{A133D411-8F02-4958-98A7-A088D0F2C1D3}" type="pres">
      <dgm:prSet presAssocID="{E46B1D60-C1BA-48D1-BC6C-601A10588FD6}" presName="vertSpace2b" presStyleCnt="0"/>
      <dgm:spPr/>
    </dgm:pt>
    <dgm:pt modelId="{5D0BB866-978B-4C19-A1A0-D4A038A9DEA6}" type="pres">
      <dgm:prSet presAssocID="{170A0F2E-6489-4B28-928A-DA575B260388}" presName="horz2" presStyleCnt="0"/>
      <dgm:spPr/>
    </dgm:pt>
    <dgm:pt modelId="{CB42CDB4-ACA9-498B-AD4F-50BA7960D429}" type="pres">
      <dgm:prSet presAssocID="{170A0F2E-6489-4B28-928A-DA575B260388}" presName="horzSpace2" presStyleCnt="0"/>
      <dgm:spPr/>
    </dgm:pt>
    <dgm:pt modelId="{C52F3D4F-22D2-4907-8813-DBF3C6CFDB4C}" type="pres">
      <dgm:prSet presAssocID="{170A0F2E-6489-4B28-928A-DA575B260388}" presName="tx2" presStyleLbl="revTx" presStyleIdx="6" presStyleCnt="13"/>
      <dgm:spPr/>
    </dgm:pt>
    <dgm:pt modelId="{F80620C5-F9FA-4DED-82EB-672F37DE607F}" type="pres">
      <dgm:prSet presAssocID="{170A0F2E-6489-4B28-928A-DA575B260388}" presName="vert2" presStyleCnt="0"/>
      <dgm:spPr/>
    </dgm:pt>
    <dgm:pt modelId="{4D2B1B57-D53E-4A39-A0F3-DF5B86158A7C}" type="pres">
      <dgm:prSet presAssocID="{170A0F2E-6489-4B28-928A-DA575B260388}" presName="thinLine2b" presStyleLbl="callout" presStyleIdx="5" presStyleCnt="12"/>
      <dgm:spPr/>
    </dgm:pt>
    <dgm:pt modelId="{DD6632FC-984B-43F3-9C82-3066B6543199}" type="pres">
      <dgm:prSet presAssocID="{170A0F2E-6489-4B28-928A-DA575B260388}" presName="vertSpace2b" presStyleCnt="0"/>
      <dgm:spPr/>
    </dgm:pt>
    <dgm:pt modelId="{D2255387-FF2B-40AD-99DF-7FF57C865BB3}" type="pres">
      <dgm:prSet presAssocID="{831D0A98-5B8C-427E-9ED4-A64FBF53DA48}" presName="horz2" presStyleCnt="0"/>
      <dgm:spPr/>
    </dgm:pt>
    <dgm:pt modelId="{212C3D54-21C0-4DB5-BB07-4081BECCD376}" type="pres">
      <dgm:prSet presAssocID="{831D0A98-5B8C-427E-9ED4-A64FBF53DA48}" presName="horzSpace2" presStyleCnt="0"/>
      <dgm:spPr/>
    </dgm:pt>
    <dgm:pt modelId="{C6B6F847-76A8-4B8D-A09A-B3A2D4D71CCE}" type="pres">
      <dgm:prSet presAssocID="{831D0A98-5B8C-427E-9ED4-A64FBF53DA48}" presName="tx2" presStyleLbl="revTx" presStyleIdx="7" presStyleCnt="13"/>
      <dgm:spPr/>
    </dgm:pt>
    <dgm:pt modelId="{C664BD9F-3B10-4009-B440-69E01747D686}" type="pres">
      <dgm:prSet presAssocID="{831D0A98-5B8C-427E-9ED4-A64FBF53DA48}" presName="vert2" presStyleCnt="0"/>
      <dgm:spPr/>
    </dgm:pt>
    <dgm:pt modelId="{C6F1E667-4BE8-49D1-90DA-2BDE0BC0E9F5}" type="pres">
      <dgm:prSet presAssocID="{831D0A98-5B8C-427E-9ED4-A64FBF53DA48}" presName="thinLine2b" presStyleLbl="callout" presStyleIdx="6" presStyleCnt="12"/>
      <dgm:spPr/>
    </dgm:pt>
    <dgm:pt modelId="{E40DC73F-B831-47E3-9717-9DAB26F1160E}" type="pres">
      <dgm:prSet presAssocID="{831D0A98-5B8C-427E-9ED4-A64FBF53DA48}" presName="vertSpace2b" presStyleCnt="0"/>
      <dgm:spPr/>
    </dgm:pt>
    <dgm:pt modelId="{8940CEA3-02BC-4F76-BD59-A132187BF481}" type="pres">
      <dgm:prSet presAssocID="{42303FF8-556E-4289-9740-439B2707F289}" presName="horz2" presStyleCnt="0"/>
      <dgm:spPr/>
    </dgm:pt>
    <dgm:pt modelId="{B2737449-F109-44BD-BDDC-896A3B443C50}" type="pres">
      <dgm:prSet presAssocID="{42303FF8-556E-4289-9740-439B2707F289}" presName="horzSpace2" presStyleCnt="0"/>
      <dgm:spPr/>
    </dgm:pt>
    <dgm:pt modelId="{B4B44A74-4B9F-4C8D-BC1B-2A6FCC6519F4}" type="pres">
      <dgm:prSet presAssocID="{42303FF8-556E-4289-9740-439B2707F289}" presName="tx2" presStyleLbl="revTx" presStyleIdx="8" presStyleCnt="13"/>
      <dgm:spPr/>
    </dgm:pt>
    <dgm:pt modelId="{78DFA765-23C1-4E87-BA7A-EF52F0166EBE}" type="pres">
      <dgm:prSet presAssocID="{42303FF8-556E-4289-9740-439B2707F289}" presName="vert2" presStyleCnt="0"/>
      <dgm:spPr/>
    </dgm:pt>
    <dgm:pt modelId="{7410712F-633C-4307-AE96-33A1C290EDF5}" type="pres">
      <dgm:prSet presAssocID="{42303FF8-556E-4289-9740-439B2707F289}" presName="thinLine2b" presStyleLbl="callout" presStyleIdx="7" presStyleCnt="12"/>
      <dgm:spPr/>
    </dgm:pt>
    <dgm:pt modelId="{E6D43159-31E0-41A0-AA25-403A2C41D5F9}" type="pres">
      <dgm:prSet presAssocID="{42303FF8-556E-4289-9740-439B2707F289}" presName="vertSpace2b" presStyleCnt="0"/>
      <dgm:spPr/>
    </dgm:pt>
    <dgm:pt modelId="{DD9BCE33-2B7D-4803-AFB3-DD3E07040CE3}" type="pres">
      <dgm:prSet presAssocID="{B2A581B0-01DE-495F-9BCD-49523861D4BF}" presName="horz2" presStyleCnt="0"/>
      <dgm:spPr/>
    </dgm:pt>
    <dgm:pt modelId="{AFC4062B-6772-4B97-A9A9-1448BA4124D3}" type="pres">
      <dgm:prSet presAssocID="{B2A581B0-01DE-495F-9BCD-49523861D4BF}" presName="horzSpace2" presStyleCnt="0"/>
      <dgm:spPr/>
    </dgm:pt>
    <dgm:pt modelId="{1722A203-6873-47D7-AF0B-386BC3064396}" type="pres">
      <dgm:prSet presAssocID="{B2A581B0-01DE-495F-9BCD-49523861D4BF}" presName="tx2" presStyleLbl="revTx" presStyleIdx="9" presStyleCnt="13"/>
      <dgm:spPr/>
    </dgm:pt>
    <dgm:pt modelId="{CDC16DBA-51CA-4D30-964C-2F76B7B728A0}" type="pres">
      <dgm:prSet presAssocID="{B2A581B0-01DE-495F-9BCD-49523861D4BF}" presName="vert2" presStyleCnt="0"/>
      <dgm:spPr/>
    </dgm:pt>
    <dgm:pt modelId="{A8E746CE-8138-4301-81C3-BC9E6A20F1B7}" type="pres">
      <dgm:prSet presAssocID="{B2A581B0-01DE-495F-9BCD-49523861D4BF}" presName="thinLine2b" presStyleLbl="callout" presStyleIdx="8" presStyleCnt="12"/>
      <dgm:spPr/>
    </dgm:pt>
    <dgm:pt modelId="{500FE610-6011-4C83-A40D-87F22148B2CF}" type="pres">
      <dgm:prSet presAssocID="{B2A581B0-01DE-495F-9BCD-49523861D4BF}" presName="vertSpace2b" presStyleCnt="0"/>
      <dgm:spPr/>
    </dgm:pt>
    <dgm:pt modelId="{3568EA17-E4C9-4DDC-8CCD-CF9E20C7B388}" type="pres">
      <dgm:prSet presAssocID="{B0D655EE-D6B3-4587-8BDD-D4B8ADE6BBEC}" presName="horz2" presStyleCnt="0"/>
      <dgm:spPr/>
    </dgm:pt>
    <dgm:pt modelId="{86718D08-CE19-44A6-A16A-9A98267B4C19}" type="pres">
      <dgm:prSet presAssocID="{B0D655EE-D6B3-4587-8BDD-D4B8ADE6BBEC}" presName="horzSpace2" presStyleCnt="0"/>
      <dgm:spPr/>
    </dgm:pt>
    <dgm:pt modelId="{C039B256-6A70-41DA-8DCD-81CEE61146BB}" type="pres">
      <dgm:prSet presAssocID="{B0D655EE-D6B3-4587-8BDD-D4B8ADE6BBEC}" presName="tx2" presStyleLbl="revTx" presStyleIdx="10" presStyleCnt="13"/>
      <dgm:spPr/>
    </dgm:pt>
    <dgm:pt modelId="{C4CE467C-6370-4B5B-B951-276931343C26}" type="pres">
      <dgm:prSet presAssocID="{B0D655EE-D6B3-4587-8BDD-D4B8ADE6BBEC}" presName="vert2" presStyleCnt="0"/>
      <dgm:spPr/>
    </dgm:pt>
    <dgm:pt modelId="{FD6F49D1-3076-44AB-96EB-F4F83A9C52A1}" type="pres">
      <dgm:prSet presAssocID="{B0D655EE-D6B3-4587-8BDD-D4B8ADE6BBEC}" presName="thinLine2b" presStyleLbl="callout" presStyleIdx="9" presStyleCnt="12"/>
      <dgm:spPr/>
    </dgm:pt>
    <dgm:pt modelId="{889D1D5C-88A3-436E-BEA7-C5D7D215616D}" type="pres">
      <dgm:prSet presAssocID="{B0D655EE-D6B3-4587-8BDD-D4B8ADE6BBEC}" presName="vertSpace2b" presStyleCnt="0"/>
      <dgm:spPr/>
    </dgm:pt>
    <dgm:pt modelId="{59ECB640-AA13-4397-8CE5-E44AC0F37A96}" type="pres">
      <dgm:prSet presAssocID="{2E13C6BC-85B1-488C-A864-D92B1C2E817E}" presName="horz2" presStyleCnt="0"/>
      <dgm:spPr/>
    </dgm:pt>
    <dgm:pt modelId="{33D620D7-E621-47A1-BFB7-13B014F8E0CB}" type="pres">
      <dgm:prSet presAssocID="{2E13C6BC-85B1-488C-A864-D92B1C2E817E}" presName="horzSpace2" presStyleCnt="0"/>
      <dgm:spPr/>
    </dgm:pt>
    <dgm:pt modelId="{8637E9A8-1576-489F-B3BC-CF674F98DA50}" type="pres">
      <dgm:prSet presAssocID="{2E13C6BC-85B1-488C-A864-D92B1C2E817E}" presName="tx2" presStyleLbl="revTx" presStyleIdx="11" presStyleCnt="13"/>
      <dgm:spPr/>
    </dgm:pt>
    <dgm:pt modelId="{D01F95C4-739C-4A8F-8FA4-75695BE2959E}" type="pres">
      <dgm:prSet presAssocID="{2E13C6BC-85B1-488C-A864-D92B1C2E817E}" presName="vert2" presStyleCnt="0"/>
      <dgm:spPr/>
    </dgm:pt>
    <dgm:pt modelId="{22C5DD45-EA08-4FF6-9FC6-23E0655B68A8}" type="pres">
      <dgm:prSet presAssocID="{2E13C6BC-85B1-488C-A864-D92B1C2E817E}" presName="thinLine2b" presStyleLbl="callout" presStyleIdx="10" presStyleCnt="12"/>
      <dgm:spPr/>
    </dgm:pt>
    <dgm:pt modelId="{DBEC9FBE-7C94-4952-82E8-FA39B95F08B3}" type="pres">
      <dgm:prSet presAssocID="{2E13C6BC-85B1-488C-A864-D92B1C2E817E}" presName="vertSpace2b" presStyleCnt="0"/>
      <dgm:spPr/>
    </dgm:pt>
    <dgm:pt modelId="{F4F065F0-1D82-45F8-BA3E-4395B3ECBD7B}" type="pres">
      <dgm:prSet presAssocID="{C1C28CF8-8F65-40C7-AC34-BE06021CC36C}" presName="horz2" presStyleCnt="0"/>
      <dgm:spPr/>
    </dgm:pt>
    <dgm:pt modelId="{D933A4ED-2D83-4422-A43E-A8A95886A13E}" type="pres">
      <dgm:prSet presAssocID="{C1C28CF8-8F65-40C7-AC34-BE06021CC36C}" presName="horzSpace2" presStyleCnt="0"/>
      <dgm:spPr/>
    </dgm:pt>
    <dgm:pt modelId="{5415B518-B1FF-42F3-82E6-2470203EBBF4}" type="pres">
      <dgm:prSet presAssocID="{C1C28CF8-8F65-40C7-AC34-BE06021CC36C}" presName="tx2" presStyleLbl="revTx" presStyleIdx="12" presStyleCnt="13"/>
      <dgm:spPr/>
    </dgm:pt>
    <dgm:pt modelId="{446BC95C-E741-481C-B92A-9C7A495CE899}" type="pres">
      <dgm:prSet presAssocID="{C1C28CF8-8F65-40C7-AC34-BE06021CC36C}" presName="vert2" presStyleCnt="0"/>
      <dgm:spPr/>
    </dgm:pt>
    <dgm:pt modelId="{1FEBACD5-859A-4661-86FC-BF22DD99F372}" type="pres">
      <dgm:prSet presAssocID="{C1C28CF8-8F65-40C7-AC34-BE06021CC36C}" presName="thinLine2b" presStyleLbl="callout" presStyleIdx="11" presStyleCnt="12"/>
      <dgm:spPr/>
    </dgm:pt>
    <dgm:pt modelId="{599EB584-05DA-4288-8367-4D92471CA6C6}" type="pres">
      <dgm:prSet presAssocID="{C1C28CF8-8F65-40C7-AC34-BE06021CC36C}" presName="vertSpace2b" presStyleCnt="0"/>
      <dgm:spPr/>
    </dgm:pt>
  </dgm:ptLst>
  <dgm:cxnLst>
    <dgm:cxn modelId="{F8CC0204-BBFA-4C21-86B6-673A668C13F2}" type="presOf" srcId="{BFF0A680-0277-4251-9D28-CCA7C0741327}" destId="{5CEBC8DE-1152-4028-BB05-95C3BCBFEA8E}" srcOrd="0" destOrd="0" presId="urn:microsoft.com/office/officeart/2008/layout/LinedList"/>
    <dgm:cxn modelId="{6AC72805-FF9A-4B0F-84B4-2071E5327756}" srcId="{BFF0A680-0277-4251-9D28-CCA7C0741327}" destId="{B2A581B0-01DE-495F-9BCD-49523861D4BF}" srcOrd="8" destOrd="0" parTransId="{DF562C1D-DEDD-4566-BBC0-039908BCB0D9}" sibTransId="{394B3F39-A86A-4F6E-A98A-1EA931E0A3AC}"/>
    <dgm:cxn modelId="{D9FA6711-9FD4-44E1-BC0B-FE3FBE37A8B7}" type="presOf" srcId="{B0D655EE-D6B3-4587-8BDD-D4B8ADE6BBEC}" destId="{C039B256-6A70-41DA-8DCD-81CEE61146BB}" srcOrd="0" destOrd="0" presId="urn:microsoft.com/office/officeart/2008/layout/LinedList"/>
    <dgm:cxn modelId="{FB89D812-5994-4F8E-9E4E-C6A1622A7AD3}" srcId="{BFF0A680-0277-4251-9D28-CCA7C0741327}" destId="{2E13C6BC-85B1-488C-A864-D92B1C2E817E}" srcOrd="10" destOrd="0" parTransId="{5CBB5935-AF14-480F-B372-0DA01496023C}" sibTransId="{8EF44513-82D3-45AC-ABAD-846EB5CDD110}"/>
    <dgm:cxn modelId="{42BEC214-8767-49CE-B2CF-744B77729450}" type="presOf" srcId="{DAB786D9-6BA0-452B-AEEC-3516A63A2EEF}" destId="{6DF7BB97-E8C6-494F-886E-DBAF66F52A70}" srcOrd="0" destOrd="0" presId="urn:microsoft.com/office/officeart/2008/layout/LinedList"/>
    <dgm:cxn modelId="{3426FE19-398B-4E6C-8CF5-A4127DC14716}" type="presOf" srcId="{0FA83489-83AA-4793-99DE-3D65AB50861C}" destId="{F1C1C263-DF7B-489A-93D7-75A8354D133B}" srcOrd="0" destOrd="0" presId="urn:microsoft.com/office/officeart/2008/layout/LinedList"/>
    <dgm:cxn modelId="{EB69BB20-E3C6-4CE5-9671-64BAABAD87C1}" srcId="{BFF0A680-0277-4251-9D28-CCA7C0741327}" destId="{CC9B09BE-779B-4595-9F5E-D0CF7B4FEBB0}" srcOrd="1" destOrd="0" parTransId="{98A39AB7-DC8A-43DD-993A-90122A14EA34}" sibTransId="{2400F7BE-0FF2-4A3F-B8AC-11555449814F}"/>
    <dgm:cxn modelId="{ACFCF028-84AF-4223-887D-910AED85DE31}" srcId="{BFF0A680-0277-4251-9D28-CCA7C0741327}" destId="{C1C28CF8-8F65-40C7-AC34-BE06021CC36C}" srcOrd="11" destOrd="0" parTransId="{B6DDF9E2-4BF4-4F03-9A24-2D00B509F1B9}" sibTransId="{2E217FE3-370A-45D9-8E09-3D0359EB113E}"/>
    <dgm:cxn modelId="{E435D829-37F4-4D77-A6A6-A66A105CDF24}" type="presOf" srcId="{2E13C6BC-85B1-488C-A864-D92B1C2E817E}" destId="{8637E9A8-1576-489F-B3BC-CF674F98DA50}" srcOrd="0" destOrd="0" presId="urn:microsoft.com/office/officeart/2008/layout/LinedList"/>
    <dgm:cxn modelId="{9237FC31-523D-49AE-BDCF-EF2E30D77579}" type="presOf" srcId="{CC9B09BE-779B-4595-9F5E-D0CF7B4FEBB0}" destId="{12F8273C-DE87-477E-BAE8-A34A8DA41083}" srcOrd="0" destOrd="0" presId="urn:microsoft.com/office/officeart/2008/layout/LinedList"/>
    <dgm:cxn modelId="{90004B35-CA07-49C0-A33B-9394315E63C7}" type="presOf" srcId="{9155BBFB-D4D3-4F07-A4BF-C12DA25B21CE}" destId="{B4D3465A-4437-4356-A4A0-A35796071859}" srcOrd="0" destOrd="0" presId="urn:microsoft.com/office/officeart/2008/layout/LinedList"/>
    <dgm:cxn modelId="{20253966-80DC-43EE-ADD8-0F060023A9F4}" type="presOf" srcId="{B2A581B0-01DE-495F-9BCD-49523861D4BF}" destId="{1722A203-6873-47D7-AF0B-386BC3064396}" srcOrd="0" destOrd="0" presId="urn:microsoft.com/office/officeart/2008/layout/LinedList"/>
    <dgm:cxn modelId="{2E315E7A-90D5-4BA3-8F27-CF5C445AD1BF}" srcId="{BFF0A680-0277-4251-9D28-CCA7C0741327}" destId="{B0D655EE-D6B3-4587-8BDD-D4B8ADE6BBEC}" srcOrd="9" destOrd="0" parTransId="{77FF157F-D082-4E04-AC07-692059286CF6}" sibTransId="{B14232EC-04F9-43C6-A481-934FA5DF1959}"/>
    <dgm:cxn modelId="{EE65C982-75F0-4303-8F00-82C7B18E907C}" type="presOf" srcId="{E46B1D60-C1BA-48D1-BC6C-601A10588FD6}" destId="{253A7D75-E9EA-4C8E-83E3-318E4D703563}" srcOrd="0" destOrd="0" presId="urn:microsoft.com/office/officeart/2008/layout/LinedList"/>
    <dgm:cxn modelId="{1688C982-E9F3-48D6-90C0-172E7BC81629}" srcId="{BFF0A680-0277-4251-9D28-CCA7C0741327}" destId="{6146CB92-5F20-49FD-9201-891856063E28}" srcOrd="3" destOrd="0" parTransId="{C1996D81-06C8-4F9A-BCB4-322AB1ECA6E9}" sibTransId="{F7DF654B-8CD8-444C-B8D0-7B3F033AE260}"/>
    <dgm:cxn modelId="{B5B39183-D5B2-41E8-ABF4-5A1CC23A8F94}" srcId="{BFF0A680-0277-4251-9D28-CCA7C0741327}" destId="{DAB786D9-6BA0-452B-AEEC-3516A63A2EEF}" srcOrd="2" destOrd="0" parTransId="{BFC4E8F9-DE1E-4B86-AD88-CFEF1293191A}" sibTransId="{D8A5EF99-3AE3-4B17-AEB1-E1BEAE22B5A2}"/>
    <dgm:cxn modelId="{438ECF83-8A5F-4CD1-A5B2-3227909CF3AB}" srcId="{0FA83489-83AA-4793-99DE-3D65AB50861C}" destId="{BFF0A680-0277-4251-9D28-CCA7C0741327}" srcOrd="0" destOrd="0" parTransId="{1EE9E32B-FE7A-463C-9AA9-E690FE4D8CF1}" sibTransId="{0C2C03F8-3AA4-4E41-A2BA-0DA42FA48352}"/>
    <dgm:cxn modelId="{1589748A-E74B-4367-B3E7-80D370270C03}" type="presOf" srcId="{C1C28CF8-8F65-40C7-AC34-BE06021CC36C}" destId="{5415B518-B1FF-42F3-82E6-2470203EBBF4}" srcOrd="0" destOrd="0" presId="urn:microsoft.com/office/officeart/2008/layout/LinedList"/>
    <dgm:cxn modelId="{CCAB588B-A9CE-49F0-B757-17A364799CB6}" srcId="{BFF0A680-0277-4251-9D28-CCA7C0741327}" destId="{831D0A98-5B8C-427E-9ED4-A64FBF53DA48}" srcOrd="6" destOrd="0" parTransId="{7E81B954-DF04-497C-83FE-150BCFC7C3E6}" sibTransId="{EA999166-9BA4-4315-A6E9-15865D8B7DD3}"/>
    <dgm:cxn modelId="{FBEAE0B3-55C3-431D-A269-1B78A707FC80}" type="presOf" srcId="{42303FF8-556E-4289-9740-439B2707F289}" destId="{B4B44A74-4B9F-4C8D-BC1B-2A6FCC6519F4}" srcOrd="0" destOrd="0" presId="urn:microsoft.com/office/officeart/2008/layout/LinedList"/>
    <dgm:cxn modelId="{78614CB6-12A4-4CED-9ACC-DAAEEC65F865}" type="presOf" srcId="{831D0A98-5B8C-427E-9ED4-A64FBF53DA48}" destId="{C6B6F847-76A8-4B8D-A09A-B3A2D4D71CCE}" srcOrd="0" destOrd="0" presId="urn:microsoft.com/office/officeart/2008/layout/LinedList"/>
    <dgm:cxn modelId="{862FEFBF-45D9-4938-9B12-2C537536FAAD}" type="presOf" srcId="{170A0F2E-6489-4B28-928A-DA575B260388}" destId="{C52F3D4F-22D2-4907-8813-DBF3C6CFDB4C}" srcOrd="0" destOrd="0" presId="urn:microsoft.com/office/officeart/2008/layout/LinedList"/>
    <dgm:cxn modelId="{15B405D8-EF66-4F03-9DC5-42CF1DB5C5C7}" srcId="{BFF0A680-0277-4251-9D28-CCA7C0741327}" destId="{42303FF8-556E-4289-9740-439B2707F289}" srcOrd="7" destOrd="0" parTransId="{2DB257D9-084B-4B21-87D5-4B680D8E12B8}" sibTransId="{21D1F066-BB35-4531-A254-CA3B3193081C}"/>
    <dgm:cxn modelId="{318C2BE5-A819-40D1-962E-7B83766DADEE}" type="presOf" srcId="{6146CB92-5F20-49FD-9201-891856063E28}" destId="{0E39FEFE-B984-4F6C-9615-94B323D25DDB}" srcOrd="0" destOrd="0" presId="urn:microsoft.com/office/officeart/2008/layout/LinedList"/>
    <dgm:cxn modelId="{269168E5-FBE2-473F-9B8C-1F727ECB08C2}" srcId="{BFF0A680-0277-4251-9D28-CCA7C0741327}" destId="{9155BBFB-D4D3-4F07-A4BF-C12DA25B21CE}" srcOrd="0" destOrd="0" parTransId="{5ED30F96-C890-44DB-8D9B-82C18AA8B05A}" sibTransId="{C2593816-6688-4688-AEA1-2A71D195D27A}"/>
    <dgm:cxn modelId="{FFBFCDED-934F-46BD-842E-904382320309}" srcId="{BFF0A680-0277-4251-9D28-CCA7C0741327}" destId="{170A0F2E-6489-4B28-928A-DA575B260388}" srcOrd="5" destOrd="0" parTransId="{389322B0-E7F2-46B1-BE7E-0E653FF7D480}" sibTransId="{01579425-492A-404F-AECD-7522E07D8D04}"/>
    <dgm:cxn modelId="{1F4DCCF2-0F1F-42DF-AAC7-364AB63A00F3}" srcId="{BFF0A680-0277-4251-9D28-CCA7C0741327}" destId="{E46B1D60-C1BA-48D1-BC6C-601A10588FD6}" srcOrd="4" destOrd="0" parTransId="{D61914C2-EF02-43C3-AF1A-EC9CE527F6A3}" sibTransId="{A891A3C0-A6D8-4508-B38F-D55ECE4D3469}"/>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C5350A61-D150-4DA4-A28C-242485C70E09}" type="presParOf" srcId="{A6BBAC32-D34D-41CC-B621-B81E193FB30F}" destId="{ED131202-7273-409C-B493-CAEC0E1C64ED}" srcOrd="0" destOrd="0" presId="urn:microsoft.com/office/officeart/2008/layout/LinedList"/>
    <dgm:cxn modelId="{AC0BC18D-4787-48FF-8DEE-032CC281EF8F}" type="presParOf" srcId="{A6BBAC32-D34D-41CC-B621-B81E193FB30F}" destId="{97E91188-CE68-431F-8EDA-1539373712B6}" srcOrd="1" destOrd="0" presId="urn:microsoft.com/office/officeart/2008/layout/LinedList"/>
    <dgm:cxn modelId="{86339ED9-5FA7-460D-B08D-1D34EC92ABEE}" type="presParOf" srcId="{97E91188-CE68-431F-8EDA-1539373712B6}" destId="{9F7FFEA5-6902-4A7A-A07C-A8FAF0A5EA3E}" srcOrd="0" destOrd="0" presId="urn:microsoft.com/office/officeart/2008/layout/LinedList"/>
    <dgm:cxn modelId="{23B0E97C-5486-4C77-9676-DA790574F0FA}" type="presParOf" srcId="{97E91188-CE68-431F-8EDA-1539373712B6}" destId="{B4D3465A-4437-4356-A4A0-A35796071859}" srcOrd="1" destOrd="0" presId="urn:microsoft.com/office/officeart/2008/layout/LinedList"/>
    <dgm:cxn modelId="{347774B6-42A6-42DC-AC74-A68F16C36B84}" type="presParOf" srcId="{97E91188-CE68-431F-8EDA-1539373712B6}" destId="{2813C42B-D49A-4ED2-9A85-1C781AA0EE89}" srcOrd="2" destOrd="0" presId="urn:microsoft.com/office/officeart/2008/layout/LinedList"/>
    <dgm:cxn modelId="{47672B99-E9FA-46AE-B7D7-E8907289A6FB}" type="presParOf" srcId="{A6BBAC32-D34D-41CC-B621-B81E193FB30F}" destId="{27575DC7-8C70-401F-B94C-23B92C7F6962}" srcOrd="2" destOrd="0" presId="urn:microsoft.com/office/officeart/2008/layout/LinedList"/>
    <dgm:cxn modelId="{8FBA11BB-0045-46A8-9F64-0D409558AD92}" type="presParOf" srcId="{A6BBAC32-D34D-41CC-B621-B81E193FB30F}" destId="{4B831A8B-55AE-454A-976C-D90FE9A7BE3F}" srcOrd="3" destOrd="0" presId="urn:microsoft.com/office/officeart/2008/layout/LinedList"/>
    <dgm:cxn modelId="{A9EA5F1E-65B0-40A1-B9E4-54C591080FAC}" type="presParOf" srcId="{A6BBAC32-D34D-41CC-B621-B81E193FB30F}" destId="{2FA5E622-5748-4A64-A651-3EBFA8865B82}" srcOrd="4" destOrd="0" presId="urn:microsoft.com/office/officeart/2008/layout/LinedList"/>
    <dgm:cxn modelId="{9EE18F3C-13E5-4F2D-B23F-367E107B8FC9}" type="presParOf" srcId="{2FA5E622-5748-4A64-A651-3EBFA8865B82}" destId="{BABCA473-88D8-411A-9A6C-BAD86920EFA1}" srcOrd="0" destOrd="0" presId="urn:microsoft.com/office/officeart/2008/layout/LinedList"/>
    <dgm:cxn modelId="{D8DE96BD-A67F-4996-BBC9-6F7EF1EC3808}" type="presParOf" srcId="{2FA5E622-5748-4A64-A651-3EBFA8865B82}" destId="{12F8273C-DE87-477E-BAE8-A34A8DA41083}" srcOrd="1" destOrd="0" presId="urn:microsoft.com/office/officeart/2008/layout/LinedList"/>
    <dgm:cxn modelId="{678E0A76-A861-4E51-87E9-C8FD29F13C84}" type="presParOf" srcId="{2FA5E622-5748-4A64-A651-3EBFA8865B82}" destId="{E695412A-E125-4A72-8DF6-183E0EA5D234}" srcOrd="2" destOrd="0" presId="urn:microsoft.com/office/officeart/2008/layout/LinedList"/>
    <dgm:cxn modelId="{E08B0F7B-5F45-4BE6-AA23-AFF03F4DC464}" type="presParOf" srcId="{A6BBAC32-D34D-41CC-B621-B81E193FB30F}" destId="{60F216FD-13B3-428B-AC0A-56C46D937197}" srcOrd="5" destOrd="0" presId="urn:microsoft.com/office/officeart/2008/layout/LinedList"/>
    <dgm:cxn modelId="{7622B813-FD2B-4451-BB6B-9DB12F75132B}" type="presParOf" srcId="{A6BBAC32-D34D-41CC-B621-B81E193FB30F}" destId="{CE8A0760-33CF-4EF1-840B-27A135171577}" srcOrd="6" destOrd="0" presId="urn:microsoft.com/office/officeart/2008/layout/LinedList"/>
    <dgm:cxn modelId="{DA280E82-4416-445F-A9AC-298EDE6D2CEC}" type="presParOf" srcId="{A6BBAC32-D34D-41CC-B621-B81E193FB30F}" destId="{9A77AD01-C372-4774-BAEB-F4398410144E}" srcOrd="7" destOrd="0" presId="urn:microsoft.com/office/officeart/2008/layout/LinedList"/>
    <dgm:cxn modelId="{E773F58C-2462-4EC9-8218-FE171B2332E1}" type="presParOf" srcId="{9A77AD01-C372-4774-BAEB-F4398410144E}" destId="{8B6B2978-B0EB-4EF3-94D6-ECE9572E976D}" srcOrd="0" destOrd="0" presId="urn:microsoft.com/office/officeart/2008/layout/LinedList"/>
    <dgm:cxn modelId="{A589C7F3-FDD6-4861-A510-5512DE952654}" type="presParOf" srcId="{9A77AD01-C372-4774-BAEB-F4398410144E}" destId="{6DF7BB97-E8C6-494F-886E-DBAF66F52A70}" srcOrd="1" destOrd="0" presId="urn:microsoft.com/office/officeart/2008/layout/LinedList"/>
    <dgm:cxn modelId="{B3BB2BEA-FD22-4B9A-BF32-AD2322E3E9B2}" type="presParOf" srcId="{9A77AD01-C372-4774-BAEB-F4398410144E}" destId="{2696ECDA-7BDF-4F8A-9E1B-104552CACCE6}" srcOrd="2" destOrd="0" presId="urn:microsoft.com/office/officeart/2008/layout/LinedList"/>
    <dgm:cxn modelId="{6D023923-E808-4271-B482-3DBECCE381D4}" type="presParOf" srcId="{A6BBAC32-D34D-41CC-B621-B81E193FB30F}" destId="{FA478A36-A64E-460F-AE67-40392AE39135}" srcOrd="8" destOrd="0" presId="urn:microsoft.com/office/officeart/2008/layout/LinedList"/>
    <dgm:cxn modelId="{6A04FCA5-4BA1-478B-8354-F791458969E4}" type="presParOf" srcId="{A6BBAC32-D34D-41CC-B621-B81E193FB30F}" destId="{A062A26B-F372-462C-BFAA-EEAE8F24AEC3}" srcOrd="9" destOrd="0" presId="urn:microsoft.com/office/officeart/2008/layout/LinedList"/>
    <dgm:cxn modelId="{329FAB7F-F361-4492-A4F7-A2A6A3CEA533}" type="presParOf" srcId="{A6BBAC32-D34D-41CC-B621-B81E193FB30F}" destId="{C60B0791-F1C4-40F7-AC00-524296D588F3}" srcOrd="10" destOrd="0" presId="urn:microsoft.com/office/officeart/2008/layout/LinedList"/>
    <dgm:cxn modelId="{73B2029B-519E-4CCB-8AFD-00D949809638}" type="presParOf" srcId="{C60B0791-F1C4-40F7-AC00-524296D588F3}" destId="{13F3DE1F-B9A3-48C9-AD53-DD0E16B549BE}" srcOrd="0" destOrd="0" presId="urn:microsoft.com/office/officeart/2008/layout/LinedList"/>
    <dgm:cxn modelId="{DC6FE658-5BB8-47AC-8628-5DA7DE068634}" type="presParOf" srcId="{C60B0791-F1C4-40F7-AC00-524296D588F3}" destId="{0E39FEFE-B984-4F6C-9615-94B323D25DDB}" srcOrd="1" destOrd="0" presId="urn:microsoft.com/office/officeart/2008/layout/LinedList"/>
    <dgm:cxn modelId="{915275C4-4A1B-4529-BE52-B6975AB300AC}" type="presParOf" srcId="{C60B0791-F1C4-40F7-AC00-524296D588F3}" destId="{41AB6ACC-1386-4F1D-876D-FBFFDF930735}" srcOrd="2" destOrd="0" presId="urn:microsoft.com/office/officeart/2008/layout/LinedList"/>
    <dgm:cxn modelId="{033664F8-C011-4702-8CF6-677A0DD2E108}" type="presParOf" srcId="{A6BBAC32-D34D-41CC-B621-B81E193FB30F}" destId="{283E354F-0352-42FD-8E81-F940BC43F6ED}" srcOrd="11" destOrd="0" presId="urn:microsoft.com/office/officeart/2008/layout/LinedList"/>
    <dgm:cxn modelId="{A144E637-A1DA-4976-9640-AAB6ED1EA704}" type="presParOf" srcId="{A6BBAC32-D34D-41CC-B621-B81E193FB30F}" destId="{45D877F3-14FE-478B-BCCD-726BA835E37D}" srcOrd="12" destOrd="0" presId="urn:microsoft.com/office/officeart/2008/layout/LinedList"/>
    <dgm:cxn modelId="{D5131CC2-45E5-4072-B332-E16B4952A0AC}" type="presParOf" srcId="{A6BBAC32-D34D-41CC-B621-B81E193FB30F}" destId="{35224023-2D4C-4B49-A182-1CCC202116E6}" srcOrd="13" destOrd="0" presId="urn:microsoft.com/office/officeart/2008/layout/LinedList"/>
    <dgm:cxn modelId="{D6E5CFB7-CD70-447A-AA8E-C1F0740D1236}" type="presParOf" srcId="{35224023-2D4C-4B49-A182-1CCC202116E6}" destId="{98315790-5DDB-432D-9519-ACFA588EB0DF}" srcOrd="0" destOrd="0" presId="urn:microsoft.com/office/officeart/2008/layout/LinedList"/>
    <dgm:cxn modelId="{9D1547A7-80BF-4DD2-9994-DCB3DEA11698}" type="presParOf" srcId="{35224023-2D4C-4B49-A182-1CCC202116E6}" destId="{253A7D75-E9EA-4C8E-83E3-318E4D703563}" srcOrd="1" destOrd="0" presId="urn:microsoft.com/office/officeart/2008/layout/LinedList"/>
    <dgm:cxn modelId="{E107FFFB-376B-43CA-BC22-9EC29A23450C}" type="presParOf" srcId="{35224023-2D4C-4B49-A182-1CCC202116E6}" destId="{BC25E8C1-E330-4578-9218-FADBF7BCF364}" srcOrd="2" destOrd="0" presId="urn:microsoft.com/office/officeart/2008/layout/LinedList"/>
    <dgm:cxn modelId="{4AC5F44E-F487-4807-AD63-4818A0825032}" type="presParOf" srcId="{A6BBAC32-D34D-41CC-B621-B81E193FB30F}" destId="{C0958D6A-6D02-4A00-8A68-2987B5AD97D9}" srcOrd="14" destOrd="0" presId="urn:microsoft.com/office/officeart/2008/layout/LinedList"/>
    <dgm:cxn modelId="{71510E8E-6859-439E-800D-89FE6D69D563}" type="presParOf" srcId="{A6BBAC32-D34D-41CC-B621-B81E193FB30F}" destId="{A133D411-8F02-4958-98A7-A088D0F2C1D3}" srcOrd="15" destOrd="0" presId="urn:microsoft.com/office/officeart/2008/layout/LinedList"/>
    <dgm:cxn modelId="{83E09359-586A-4E16-B5BB-A29CD2908BCC}" type="presParOf" srcId="{A6BBAC32-D34D-41CC-B621-B81E193FB30F}" destId="{5D0BB866-978B-4C19-A1A0-D4A038A9DEA6}" srcOrd="16" destOrd="0" presId="urn:microsoft.com/office/officeart/2008/layout/LinedList"/>
    <dgm:cxn modelId="{0C7858BA-AD9A-4B1E-BA46-CC803DF59BC1}" type="presParOf" srcId="{5D0BB866-978B-4C19-A1A0-D4A038A9DEA6}" destId="{CB42CDB4-ACA9-498B-AD4F-50BA7960D429}" srcOrd="0" destOrd="0" presId="urn:microsoft.com/office/officeart/2008/layout/LinedList"/>
    <dgm:cxn modelId="{9947DD45-A90A-4657-87E4-D748F4903384}" type="presParOf" srcId="{5D0BB866-978B-4C19-A1A0-D4A038A9DEA6}" destId="{C52F3D4F-22D2-4907-8813-DBF3C6CFDB4C}" srcOrd="1" destOrd="0" presId="urn:microsoft.com/office/officeart/2008/layout/LinedList"/>
    <dgm:cxn modelId="{6A90CEB8-F26C-424A-ADF3-279F101D90CB}" type="presParOf" srcId="{5D0BB866-978B-4C19-A1A0-D4A038A9DEA6}" destId="{F80620C5-F9FA-4DED-82EB-672F37DE607F}" srcOrd="2" destOrd="0" presId="urn:microsoft.com/office/officeart/2008/layout/LinedList"/>
    <dgm:cxn modelId="{8FEB9C23-9907-4605-813E-4E214DD96298}" type="presParOf" srcId="{A6BBAC32-D34D-41CC-B621-B81E193FB30F}" destId="{4D2B1B57-D53E-4A39-A0F3-DF5B86158A7C}" srcOrd="17" destOrd="0" presId="urn:microsoft.com/office/officeart/2008/layout/LinedList"/>
    <dgm:cxn modelId="{A76C2DD8-415F-45BF-A8E9-B79E3D07818F}" type="presParOf" srcId="{A6BBAC32-D34D-41CC-B621-B81E193FB30F}" destId="{DD6632FC-984B-43F3-9C82-3066B6543199}" srcOrd="18" destOrd="0" presId="urn:microsoft.com/office/officeart/2008/layout/LinedList"/>
    <dgm:cxn modelId="{3CEF8952-9B09-44DE-995D-41AC3E0EEED4}" type="presParOf" srcId="{A6BBAC32-D34D-41CC-B621-B81E193FB30F}" destId="{D2255387-FF2B-40AD-99DF-7FF57C865BB3}" srcOrd="19" destOrd="0" presId="urn:microsoft.com/office/officeart/2008/layout/LinedList"/>
    <dgm:cxn modelId="{1F663B49-65DE-4ABD-8644-9872A014F750}" type="presParOf" srcId="{D2255387-FF2B-40AD-99DF-7FF57C865BB3}" destId="{212C3D54-21C0-4DB5-BB07-4081BECCD376}" srcOrd="0" destOrd="0" presId="urn:microsoft.com/office/officeart/2008/layout/LinedList"/>
    <dgm:cxn modelId="{AFACC9A6-693D-454B-81E2-5EEDF4936FFC}" type="presParOf" srcId="{D2255387-FF2B-40AD-99DF-7FF57C865BB3}" destId="{C6B6F847-76A8-4B8D-A09A-B3A2D4D71CCE}" srcOrd="1" destOrd="0" presId="urn:microsoft.com/office/officeart/2008/layout/LinedList"/>
    <dgm:cxn modelId="{A304C85F-67D5-4590-9F45-4C0D8912D81D}" type="presParOf" srcId="{D2255387-FF2B-40AD-99DF-7FF57C865BB3}" destId="{C664BD9F-3B10-4009-B440-69E01747D686}" srcOrd="2" destOrd="0" presId="urn:microsoft.com/office/officeart/2008/layout/LinedList"/>
    <dgm:cxn modelId="{03FB7DC6-28BD-4402-93CF-6AF5462AC7EC}" type="presParOf" srcId="{A6BBAC32-D34D-41CC-B621-B81E193FB30F}" destId="{C6F1E667-4BE8-49D1-90DA-2BDE0BC0E9F5}" srcOrd="20" destOrd="0" presId="urn:microsoft.com/office/officeart/2008/layout/LinedList"/>
    <dgm:cxn modelId="{A3FC8D15-2E0C-47F9-A884-894D693BFCE6}" type="presParOf" srcId="{A6BBAC32-D34D-41CC-B621-B81E193FB30F}" destId="{E40DC73F-B831-47E3-9717-9DAB26F1160E}" srcOrd="21" destOrd="0" presId="urn:microsoft.com/office/officeart/2008/layout/LinedList"/>
    <dgm:cxn modelId="{20289C1B-835E-4702-88E6-EA57F5636E92}" type="presParOf" srcId="{A6BBAC32-D34D-41CC-B621-B81E193FB30F}" destId="{8940CEA3-02BC-4F76-BD59-A132187BF481}" srcOrd="22" destOrd="0" presId="urn:microsoft.com/office/officeart/2008/layout/LinedList"/>
    <dgm:cxn modelId="{2BB45813-3228-4D22-B40B-21E7B007D612}" type="presParOf" srcId="{8940CEA3-02BC-4F76-BD59-A132187BF481}" destId="{B2737449-F109-44BD-BDDC-896A3B443C50}" srcOrd="0" destOrd="0" presId="urn:microsoft.com/office/officeart/2008/layout/LinedList"/>
    <dgm:cxn modelId="{6C87A072-BC2B-47D0-AB5F-1B53FCE5480D}" type="presParOf" srcId="{8940CEA3-02BC-4F76-BD59-A132187BF481}" destId="{B4B44A74-4B9F-4C8D-BC1B-2A6FCC6519F4}" srcOrd="1" destOrd="0" presId="urn:microsoft.com/office/officeart/2008/layout/LinedList"/>
    <dgm:cxn modelId="{77F738D6-BFD3-4C62-92C4-D484B344CCDD}" type="presParOf" srcId="{8940CEA3-02BC-4F76-BD59-A132187BF481}" destId="{78DFA765-23C1-4E87-BA7A-EF52F0166EBE}" srcOrd="2" destOrd="0" presId="urn:microsoft.com/office/officeart/2008/layout/LinedList"/>
    <dgm:cxn modelId="{4A07070E-30D2-4B01-95FF-A2674014E5EE}" type="presParOf" srcId="{A6BBAC32-D34D-41CC-B621-B81E193FB30F}" destId="{7410712F-633C-4307-AE96-33A1C290EDF5}" srcOrd="23" destOrd="0" presId="urn:microsoft.com/office/officeart/2008/layout/LinedList"/>
    <dgm:cxn modelId="{24840868-4AEB-4B9D-BB4A-DB31C14B737B}" type="presParOf" srcId="{A6BBAC32-D34D-41CC-B621-B81E193FB30F}" destId="{E6D43159-31E0-41A0-AA25-403A2C41D5F9}" srcOrd="24" destOrd="0" presId="urn:microsoft.com/office/officeart/2008/layout/LinedList"/>
    <dgm:cxn modelId="{2F4E8CC3-78B5-4275-9C41-AF55B33AF27B}" type="presParOf" srcId="{A6BBAC32-D34D-41CC-B621-B81E193FB30F}" destId="{DD9BCE33-2B7D-4803-AFB3-DD3E07040CE3}" srcOrd="25" destOrd="0" presId="urn:microsoft.com/office/officeart/2008/layout/LinedList"/>
    <dgm:cxn modelId="{56BFE466-74F5-444F-96AA-B479AA3E9251}" type="presParOf" srcId="{DD9BCE33-2B7D-4803-AFB3-DD3E07040CE3}" destId="{AFC4062B-6772-4B97-A9A9-1448BA4124D3}" srcOrd="0" destOrd="0" presId="urn:microsoft.com/office/officeart/2008/layout/LinedList"/>
    <dgm:cxn modelId="{09463406-E73B-4BEA-8A43-25E6093CE890}" type="presParOf" srcId="{DD9BCE33-2B7D-4803-AFB3-DD3E07040CE3}" destId="{1722A203-6873-47D7-AF0B-386BC3064396}" srcOrd="1" destOrd="0" presId="urn:microsoft.com/office/officeart/2008/layout/LinedList"/>
    <dgm:cxn modelId="{549B11B5-5146-485F-AD6B-B140721A2E21}" type="presParOf" srcId="{DD9BCE33-2B7D-4803-AFB3-DD3E07040CE3}" destId="{CDC16DBA-51CA-4D30-964C-2F76B7B728A0}" srcOrd="2" destOrd="0" presId="urn:microsoft.com/office/officeart/2008/layout/LinedList"/>
    <dgm:cxn modelId="{1A691045-75D1-4818-B8C6-EE3712386196}" type="presParOf" srcId="{A6BBAC32-D34D-41CC-B621-B81E193FB30F}" destId="{A8E746CE-8138-4301-81C3-BC9E6A20F1B7}" srcOrd="26" destOrd="0" presId="urn:microsoft.com/office/officeart/2008/layout/LinedList"/>
    <dgm:cxn modelId="{9F349035-7980-4BAC-85CF-795158941EDA}" type="presParOf" srcId="{A6BBAC32-D34D-41CC-B621-B81E193FB30F}" destId="{500FE610-6011-4C83-A40D-87F22148B2CF}" srcOrd="27" destOrd="0" presId="urn:microsoft.com/office/officeart/2008/layout/LinedList"/>
    <dgm:cxn modelId="{E6DFEBBB-9DA6-40C0-9631-5C7286DBF624}" type="presParOf" srcId="{A6BBAC32-D34D-41CC-B621-B81E193FB30F}" destId="{3568EA17-E4C9-4DDC-8CCD-CF9E20C7B388}" srcOrd="28" destOrd="0" presId="urn:microsoft.com/office/officeart/2008/layout/LinedList"/>
    <dgm:cxn modelId="{4EDC9A50-5CE9-47CC-B439-28D1280DEBDB}" type="presParOf" srcId="{3568EA17-E4C9-4DDC-8CCD-CF9E20C7B388}" destId="{86718D08-CE19-44A6-A16A-9A98267B4C19}" srcOrd="0" destOrd="0" presId="urn:microsoft.com/office/officeart/2008/layout/LinedList"/>
    <dgm:cxn modelId="{5D1D91AA-5519-4FE0-95D4-B794243660DF}" type="presParOf" srcId="{3568EA17-E4C9-4DDC-8CCD-CF9E20C7B388}" destId="{C039B256-6A70-41DA-8DCD-81CEE61146BB}" srcOrd="1" destOrd="0" presId="urn:microsoft.com/office/officeart/2008/layout/LinedList"/>
    <dgm:cxn modelId="{3569BA54-B8ED-4748-AAAB-28E7F0E8DCFD}" type="presParOf" srcId="{3568EA17-E4C9-4DDC-8CCD-CF9E20C7B388}" destId="{C4CE467C-6370-4B5B-B951-276931343C26}" srcOrd="2" destOrd="0" presId="urn:microsoft.com/office/officeart/2008/layout/LinedList"/>
    <dgm:cxn modelId="{8655724B-B921-4E0B-B37D-17482637FD05}" type="presParOf" srcId="{A6BBAC32-D34D-41CC-B621-B81E193FB30F}" destId="{FD6F49D1-3076-44AB-96EB-F4F83A9C52A1}" srcOrd="29" destOrd="0" presId="urn:microsoft.com/office/officeart/2008/layout/LinedList"/>
    <dgm:cxn modelId="{A6EA7A2A-9976-490F-88E9-2F4D9CF79A5F}" type="presParOf" srcId="{A6BBAC32-D34D-41CC-B621-B81E193FB30F}" destId="{889D1D5C-88A3-436E-BEA7-C5D7D215616D}" srcOrd="30" destOrd="0" presId="urn:microsoft.com/office/officeart/2008/layout/LinedList"/>
    <dgm:cxn modelId="{E8F40806-E36D-4443-9CFA-36FAF6FFDDC0}" type="presParOf" srcId="{A6BBAC32-D34D-41CC-B621-B81E193FB30F}" destId="{59ECB640-AA13-4397-8CE5-E44AC0F37A96}" srcOrd="31" destOrd="0" presId="urn:microsoft.com/office/officeart/2008/layout/LinedList"/>
    <dgm:cxn modelId="{36B27A2E-9C6A-4107-B60E-F4D87DD1FD8C}" type="presParOf" srcId="{59ECB640-AA13-4397-8CE5-E44AC0F37A96}" destId="{33D620D7-E621-47A1-BFB7-13B014F8E0CB}" srcOrd="0" destOrd="0" presId="urn:microsoft.com/office/officeart/2008/layout/LinedList"/>
    <dgm:cxn modelId="{26945CBC-9CBB-43B6-969C-A736217A524A}" type="presParOf" srcId="{59ECB640-AA13-4397-8CE5-E44AC0F37A96}" destId="{8637E9A8-1576-489F-B3BC-CF674F98DA50}" srcOrd="1" destOrd="0" presId="urn:microsoft.com/office/officeart/2008/layout/LinedList"/>
    <dgm:cxn modelId="{F7D012A3-C667-41E0-9FFB-5636173E59FA}" type="presParOf" srcId="{59ECB640-AA13-4397-8CE5-E44AC0F37A96}" destId="{D01F95C4-739C-4A8F-8FA4-75695BE2959E}" srcOrd="2" destOrd="0" presId="urn:microsoft.com/office/officeart/2008/layout/LinedList"/>
    <dgm:cxn modelId="{0E6314A6-29D0-4120-AABF-5A0D0C5CDD1B}" type="presParOf" srcId="{A6BBAC32-D34D-41CC-B621-B81E193FB30F}" destId="{22C5DD45-EA08-4FF6-9FC6-23E0655B68A8}" srcOrd="32" destOrd="0" presId="urn:microsoft.com/office/officeart/2008/layout/LinedList"/>
    <dgm:cxn modelId="{6FD95D58-8F35-404B-B7A1-9133087BB6A6}" type="presParOf" srcId="{A6BBAC32-D34D-41CC-B621-B81E193FB30F}" destId="{DBEC9FBE-7C94-4952-82E8-FA39B95F08B3}" srcOrd="33" destOrd="0" presId="urn:microsoft.com/office/officeart/2008/layout/LinedList"/>
    <dgm:cxn modelId="{E3783A51-C3DC-4E04-BB97-B15DFFF7FDBF}" type="presParOf" srcId="{A6BBAC32-D34D-41CC-B621-B81E193FB30F}" destId="{F4F065F0-1D82-45F8-BA3E-4395B3ECBD7B}" srcOrd="34" destOrd="0" presId="urn:microsoft.com/office/officeart/2008/layout/LinedList"/>
    <dgm:cxn modelId="{0E8E7D92-BE36-4ABB-B845-988A6407C94A}" type="presParOf" srcId="{F4F065F0-1D82-45F8-BA3E-4395B3ECBD7B}" destId="{D933A4ED-2D83-4422-A43E-A8A95886A13E}" srcOrd="0" destOrd="0" presId="urn:microsoft.com/office/officeart/2008/layout/LinedList"/>
    <dgm:cxn modelId="{AAA71F96-BFEA-4FF6-90BA-1F39FF453E60}" type="presParOf" srcId="{F4F065F0-1D82-45F8-BA3E-4395B3ECBD7B}" destId="{5415B518-B1FF-42F3-82E6-2470203EBBF4}" srcOrd="1" destOrd="0" presId="urn:microsoft.com/office/officeart/2008/layout/LinedList"/>
    <dgm:cxn modelId="{BB001A0E-08C1-4D3C-BAC7-D82C3D2E73E3}" type="presParOf" srcId="{F4F065F0-1D82-45F8-BA3E-4395B3ECBD7B}" destId="{446BC95C-E741-481C-B92A-9C7A495CE899}" srcOrd="2" destOrd="0" presId="urn:microsoft.com/office/officeart/2008/layout/LinedList"/>
    <dgm:cxn modelId="{03A1D797-B340-48B1-935E-FE7FA9520C7A}" type="presParOf" srcId="{A6BBAC32-D34D-41CC-B621-B81E193FB30F}" destId="{1FEBACD5-859A-4661-86FC-BF22DD99F372}" srcOrd="35" destOrd="0" presId="urn:microsoft.com/office/officeart/2008/layout/LinedList"/>
    <dgm:cxn modelId="{340B3A17-7EC7-456C-AAF1-65DBCF13E669}" type="presParOf" srcId="{A6BBAC32-D34D-41CC-B621-B81E193FB30F}" destId="{599EB584-05DA-4288-8367-4D92471CA6C6}" srcOrd="3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err="1">
              <a:solidFill>
                <a:schemeClr val="accent1"/>
              </a:solidFill>
            </a:rPr>
            <a:t>Orienterings-punkter</a:t>
          </a:r>
          <a:endParaRPr lang="da-DK" sz="1200" b="1" dirty="0">
            <a:solidFill>
              <a:schemeClr val="accent1"/>
            </a:solidFill>
          </a:endParaRP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3AEECFA9-6BC7-43D4-9A68-D7BEA0DCDD2D}">
      <dgm:prSet phldrT="[Tekst]" custT="1"/>
      <dgm:spPr/>
      <dgm:t>
        <a:bodyPr/>
        <a:lstStyle/>
        <a:p>
          <a:r>
            <a:rPr lang="da-DK" sz="1200" dirty="0"/>
            <a:t>24. Mødeplan</a:t>
          </a:r>
        </a:p>
      </dgm:t>
    </dgm:pt>
    <dgm:pt modelId="{0DCF7E04-9C58-40B3-8F11-2432578A72E6}" type="parTrans" cxnId="{E320F71E-F984-4889-8CEC-9244EBC3B51B}">
      <dgm:prSet/>
      <dgm:spPr/>
      <dgm:t>
        <a:bodyPr/>
        <a:lstStyle/>
        <a:p>
          <a:endParaRPr lang="da-DK"/>
        </a:p>
      </dgm:t>
    </dgm:pt>
    <dgm:pt modelId="{04DE5100-81FF-4A19-86DA-F6C793316EF1}" type="sibTrans" cxnId="{E320F71E-F984-4889-8CEC-9244EBC3B51B}">
      <dgm:prSet/>
      <dgm:spPr/>
      <dgm:t>
        <a:bodyPr/>
        <a:lstStyle/>
        <a:p>
          <a:endParaRPr lang="da-DK"/>
        </a:p>
      </dgm:t>
    </dgm:pt>
    <dgm:pt modelId="{C2D17C06-4A69-4355-89E2-5CCC6DAE8609}">
      <dgm:prSet phldrT="[Tekst]" custT="1"/>
      <dgm:spPr/>
      <dgm:t>
        <a:bodyPr/>
        <a:lstStyle/>
        <a:p>
          <a:r>
            <a:rPr lang="da-DK" sz="1200" dirty="0"/>
            <a:t>23. Kommunikation</a:t>
          </a:r>
        </a:p>
      </dgm:t>
    </dgm:pt>
    <dgm:pt modelId="{D278286C-0370-49D4-B83F-D691F30E0895}" type="parTrans" cxnId="{6BD04AF4-02ED-43C6-BEB6-CD72FB251A9B}">
      <dgm:prSet/>
      <dgm:spPr/>
      <dgm:t>
        <a:bodyPr/>
        <a:lstStyle/>
        <a:p>
          <a:endParaRPr lang="da-DK"/>
        </a:p>
      </dgm:t>
    </dgm:pt>
    <dgm:pt modelId="{C5110354-5AE5-432E-9778-D480490F466F}" type="sibTrans" cxnId="{6BD04AF4-02ED-43C6-BEB6-CD72FB251A9B}">
      <dgm:prSet/>
      <dgm:spPr/>
      <dgm:t>
        <a:bodyPr/>
        <a:lstStyle/>
        <a:p>
          <a:endParaRPr lang="da-DK"/>
        </a:p>
      </dgm:t>
    </dgm:pt>
    <dgm:pt modelId="{DE857F6C-9959-46E7-AD60-976041B3AC76}">
      <dgm:prSet phldrT="[Tekst]" custT="1"/>
      <dgm:spPr/>
      <dgm:t>
        <a:bodyPr/>
        <a:lstStyle/>
        <a:p>
          <a:r>
            <a:rPr lang="da-DK" sz="1200" dirty="0"/>
            <a:t>26. Eventuelt</a:t>
          </a:r>
        </a:p>
      </dgm:t>
    </dgm:pt>
    <dgm:pt modelId="{3D8601CE-D93B-4E66-B172-66CCB4B15620}" type="parTrans" cxnId="{815ADCC2-6BC0-4215-A49B-ABC83BE93977}">
      <dgm:prSet/>
      <dgm:spPr/>
      <dgm:t>
        <a:bodyPr/>
        <a:lstStyle/>
        <a:p>
          <a:endParaRPr lang="da-DK"/>
        </a:p>
      </dgm:t>
    </dgm:pt>
    <dgm:pt modelId="{861E672F-0746-426A-9F79-37E9D9C03A72}" type="sibTrans" cxnId="{815ADCC2-6BC0-4215-A49B-ABC83BE93977}">
      <dgm:prSet/>
      <dgm:spPr/>
      <dgm:t>
        <a:bodyPr/>
        <a:lstStyle/>
        <a:p>
          <a:endParaRPr lang="da-DK"/>
        </a:p>
      </dgm:t>
    </dgm:pt>
    <dgm:pt modelId="{808EF5BD-5545-4251-8C6E-F451479C2E4B}">
      <dgm:prSet phldrT="[Tekst]" custT="1"/>
      <dgm:spPr/>
      <dgm:t>
        <a:bodyPr/>
        <a:lstStyle/>
        <a:p>
          <a:r>
            <a:rPr lang="da-DK" sz="1200" dirty="0"/>
            <a:t>25. Fravigelse af tavshedspligt</a:t>
          </a:r>
        </a:p>
      </dgm:t>
    </dgm:pt>
    <dgm:pt modelId="{19B70A05-CC25-4120-ABC5-DF73324FB1C4}" type="parTrans" cxnId="{6EB3062F-26E4-43EB-8AB3-5630D6B0637C}">
      <dgm:prSet/>
      <dgm:spPr/>
      <dgm:t>
        <a:bodyPr/>
        <a:lstStyle/>
        <a:p>
          <a:endParaRPr lang="da-DK"/>
        </a:p>
      </dgm:t>
    </dgm:pt>
    <dgm:pt modelId="{85EFD987-4321-48A2-AC7B-70C2E7C112D9}" type="sibTrans" cxnId="{6EB3062F-26E4-43EB-8AB3-5630D6B0637C}">
      <dgm:prSet/>
      <dgm:spPr/>
      <dgm:t>
        <a:bodyPr/>
        <a:lstStyle/>
        <a:p>
          <a:endParaRPr lang="da-DK"/>
        </a:p>
      </dgm:t>
    </dgm:pt>
    <dgm:pt modelId="{8447EF9F-D6E5-489F-BE1F-6528D0C348C1}">
      <dgm:prSet phldrT="[Tekst]" custT="1"/>
      <dgm:spPr/>
      <dgm:t>
        <a:bodyPr/>
        <a:lstStyle/>
        <a:p>
          <a:r>
            <a:rPr lang="da-DK" sz="1200" dirty="0"/>
            <a:t>17. Helsingør Kraftvarmeværk A/S</a:t>
          </a:r>
        </a:p>
      </dgm:t>
    </dgm:pt>
    <dgm:pt modelId="{235EDC4B-9C44-4E62-B402-ABF51C0B47A8}" type="parTrans" cxnId="{83D8AFF4-13B4-4FE8-9813-7B2B24D10CAF}">
      <dgm:prSet/>
      <dgm:spPr/>
      <dgm:t>
        <a:bodyPr/>
        <a:lstStyle/>
        <a:p>
          <a:endParaRPr lang="da-DK"/>
        </a:p>
      </dgm:t>
    </dgm:pt>
    <dgm:pt modelId="{C3425A3A-EDC9-4AA5-BE62-A6FD2CE34793}" type="sibTrans" cxnId="{83D8AFF4-13B4-4FE8-9813-7B2B24D10CAF}">
      <dgm:prSet/>
      <dgm:spPr/>
      <dgm:t>
        <a:bodyPr/>
        <a:lstStyle/>
        <a:p>
          <a:endParaRPr lang="da-DK"/>
        </a:p>
      </dgm:t>
    </dgm:pt>
    <dgm:pt modelId="{F924117F-60AE-4416-B4F0-310E0C0DCC81}">
      <dgm:prSet phldrT="[Tekst]" custT="1"/>
      <dgm:spPr/>
      <dgm:t>
        <a:bodyPr/>
        <a:lstStyle/>
        <a:p>
          <a:r>
            <a:rPr lang="da-DK" sz="1200" dirty="0"/>
            <a:t>13. Ejerstrategi – endelig godkendelse i Byrådet </a:t>
          </a:r>
        </a:p>
      </dgm:t>
    </dgm:pt>
    <dgm:pt modelId="{EA1B465D-FC3B-4C57-BF10-32E04363FCDD}" type="parTrans" cxnId="{76334842-FE5F-47CE-B36A-A2A3D6FC8686}">
      <dgm:prSet/>
      <dgm:spPr/>
      <dgm:t>
        <a:bodyPr/>
        <a:lstStyle/>
        <a:p>
          <a:endParaRPr lang="da-DK"/>
        </a:p>
      </dgm:t>
    </dgm:pt>
    <dgm:pt modelId="{2518D987-2F19-410F-9CA2-6D59BD8093B1}" type="sibTrans" cxnId="{76334842-FE5F-47CE-B36A-A2A3D6FC8686}">
      <dgm:prSet/>
      <dgm:spPr/>
      <dgm:t>
        <a:bodyPr/>
        <a:lstStyle/>
        <a:p>
          <a:endParaRPr lang="da-DK"/>
        </a:p>
      </dgm:t>
    </dgm:pt>
    <dgm:pt modelId="{021DD5E9-59B8-4AE1-AC1A-20B1AEB77DE7}">
      <dgm:prSet phldrT="[Tekst]" custT="1"/>
      <dgm:spPr/>
      <dgm:t>
        <a:bodyPr/>
        <a:lstStyle/>
        <a:p>
          <a:r>
            <a:rPr lang="da-DK" sz="1200" b="1" dirty="0">
              <a:solidFill>
                <a:schemeClr val="accent1"/>
              </a:solidFill>
            </a:rPr>
            <a:t>Proces- og beslutningspunkter</a:t>
          </a:r>
        </a:p>
      </dgm:t>
    </dgm:pt>
    <dgm:pt modelId="{F8228869-AE88-47CD-9E8A-B69BCCA92D87}" type="sibTrans" cxnId="{F297DBB1-0244-4409-A261-F55FBAF51C2A}">
      <dgm:prSet/>
      <dgm:spPr/>
      <dgm:t>
        <a:bodyPr/>
        <a:lstStyle/>
        <a:p>
          <a:endParaRPr lang="da-DK"/>
        </a:p>
      </dgm:t>
    </dgm:pt>
    <dgm:pt modelId="{AAE077DA-F7FB-4209-9CB2-64D25DB32648}" type="parTrans" cxnId="{F297DBB1-0244-4409-A261-F55FBAF51C2A}">
      <dgm:prSet/>
      <dgm:spPr/>
      <dgm:t>
        <a:bodyPr/>
        <a:lstStyle/>
        <a:p>
          <a:endParaRPr lang="da-DK"/>
        </a:p>
      </dgm:t>
    </dgm:pt>
    <dgm:pt modelId="{F2E924FA-EABD-4834-8582-15A44B546D56}">
      <dgm:prSet phldrT="[Tekst]" custT="1"/>
      <dgm:spPr/>
      <dgm:t>
        <a:bodyPr/>
        <a:lstStyle/>
        <a:p>
          <a:r>
            <a:rPr lang="da-DK" sz="1200" dirty="0"/>
            <a:t>18. </a:t>
          </a:r>
          <a:r>
            <a:rPr lang="da-DK" sz="1200" dirty="0" err="1"/>
            <a:t>Scanenergi</a:t>
          </a:r>
          <a:r>
            <a:rPr lang="da-DK" sz="1200" dirty="0"/>
            <a:t> A/S</a:t>
          </a:r>
        </a:p>
      </dgm:t>
    </dgm:pt>
    <dgm:pt modelId="{3142F70B-0312-4552-B901-F9A488842B9C}" type="parTrans" cxnId="{05CD7095-5B7C-4C66-B18B-BA92692B536B}">
      <dgm:prSet/>
      <dgm:spPr/>
      <dgm:t>
        <a:bodyPr/>
        <a:lstStyle/>
        <a:p>
          <a:endParaRPr lang="da-DK"/>
        </a:p>
      </dgm:t>
    </dgm:pt>
    <dgm:pt modelId="{14A7A1A5-C77C-40BD-987F-A945E760FEA7}" type="sibTrans" cxnId="{05CD7095-5B7C-4C66-B18B-BA92692B536B}">
      <dgm:prSet/>
      <dgm:spPr/>
      <dgm:t>
        <a:bodyPr/>
        <a:lstStyle/>
        <a:p>
          <a:endParaRPr lang="da-DK"/>
        </a:p>
      </dgm:t>
    </dgm:pt>
    <dgm:pt modelId="{0E956A3F-1BF5-4EDB-8792-9C81CC394E03}">
      <dgm:prSet phldrT="[Tekst]" custT="1"/>
      <dgm:spPr/>
      <dgm:t>
        <a:bodyPr/>
        <a:lstStyle/>
        <a:p>
          <a:r>
            <a:rPr lang="da-DK" sz="1200" dirty="0"/>
            <a:t>19. Nordkøb A/S</a:t>
          </a:r>
        </a:p>
      </dgm:t>
    </dgm:pt>
    <dgm:pt modelId="{3DE06FDA-38FD-4E74-9AA5-EBE4CF95723F}" type="parTrans" cxnId="{5B510786-F222-4869-ADC2-6A6E07D0A781}">
      <dgm:prSet/>
      <dgm:spPr/>
      <dgm:t>
        <a:bodyPr/>
        <a:lstStyle/>
        <a:p>
          <a:endParaRPr lang="da-DK"/>
        </a:p>
      </dgm:t>
    </dgm:pt>
    <dgm:pt modelId="{347EBD11-2ACA-411F-BE76-E416CA01E93D}" type="sibTrans" cxnId="{5B510786-F222-4869-ADC2-6A6E07D0A781}">
      <dgm:prSet/>
      <dgm:spPr/>
      <dgm:t>
        <a:bodyPr/>
        <a:lstStyle/>
        <a:p>
          <a:endParaRPr lang="da-DK"/>
        </a:p>
      </dgm:t>
    </dgm:pt>
    <dgm:pt modelId="{43E069EB-B960-4057-9E34-EAD248599A18}">
      <dgm:prSet phldrT="[Tekst]" custT="1"/>
      <dgm:spPr/>
      <dgm:t>
        <a:bodyPr/>
        <a:lstStyle/>
        <a:p>
          <a:r>
            <a:rPr lang="da-DK" sz="1200" dirty="0"/>
            <a:t>20. Forsyning Helsingør Kronborg </a:t>
          </a:r>
          <a:r>
            <a:rPr lang="da-DK" sz="1200" dirty="0" err="1"/>
            <a:t>Elhandel</a:t>
          </a:r>
          <a:r>
            <a:rPr lang="da-DK" sz="1200" dirty="0"/>
            <a:t> A/S</a:t>
          </a:r>
        </a:p>
      </dgm:t>
    </dgm:pt>
    <dgm:pt modelId="{76CA1965-2319-47D0-8EB9-8204A4EABB1D}" type="parTrans" cxnId="{9994D03A-F885-4EA5-B0A3-7BC3B3C5D3A8}">
      <dgm:prSet/>
      <dgm:spPr/>
      <dgm:t>
        <a:bodyPr/>
        <a:lstStyle/>
        <a:p>
          <a:endParaRPr lang="da-DK"/>
        </a:p>
      </dgm:t>
    </dgm:pt>
    <dgm:pt modelId="{14DB8B4F-CF27-47F9-8555-A95F092827C5}" type="sibTrans" cxnId="{9994D03A-F885-4EA5-B0A3-7BC3B3C5D3A8}">
      <dgm:prSet/>
      <dgm:spPr/>
      <dgm:t>
        <a:bodyPr/>
        <a:lstStyle/>
        <a:p>
          <a:endParaRPr lang="da-DK"/>
        </a:p>
      </dgm:t>
    </dgm:pt>
    <dgm:pt modelId="{1797C7DB-3108-43C8-972D-605D7730F49F}">
      <dgm:prSet phldrT="[Tekst]" custT="1"/>
      <dgm:spPr/>
      <dgm:t>
        <a:bodyPr/>
        <a:lstStyle/>
        <a:p>
          <a:r>
            <a:rPr lang="da-DK" sz="1200" dirty="0"/>
            <a:t>21. Forsyning Helsingør Kronborg Gadelys A/S</a:t>
          </a:r>
        </a:p>
      </dgm:t>
    </dgm:pt>
    <dgm:pt modelId="{367A540A-2541-4B1C-8329-266E6A4312FE}" type="parTrans" cxnId="{96E38F42-06FA-4FFD-A154-B58C5A404393}">
      <dgm:prSet/>
      <dgm:spPr/>
      <dgm:t>
        <a:bodyPr/>
        <a:lstStyle/>
        <a:p>
          <a:endParaRPr lang="da-DK"/>
        </a:p>
      </dgm:t>
    </dgm:pt>
    <dgm:pt modelId="{D6863E1C-5936-45F5-8643-50450092305D}" type="sibTrans" cxnId="{96E38F42-06FA-4FFD-A154-B58C5A404393}">
      <dgm:prSet/>
      <dgm:spPr/>
      <dgm:t>
        <a:bodyPr/>
        <a:lstStyle/>
        <a:p>
          <a:endParaRPr lang="da-DK"/>
        </a:p>
      </dgm:t>
    </dgm:pt>
    <dgm:pt modelId="{1C55B248-E0F2-4520-AB70-B2BCA733D985}">
      <dgm:prSet phldrT="[Tekst]" custT="1"/>
      <dgm:spPr/>
      <dgm:t>
        <a:bodyPr/>
        <a:lstStyle/>
        <a:p>
          <a:r>
            <a:rPr lang="da-DK" sz="1200" dirty="0"/>
            <a:t>22. Forsyning Helsingør Kronborg Solenergi A/S</a:t>
          </a:r>
        </a:p>
      </dgm:t>
    </dgm:pt>
    <dgm:pt modelId="{4BD57D71-1ED1-47D7-AC0E-D2CCBE9AEAD5}" type="parTrans" cxnId="{96E71740-0D38-4842-966D-EB3AFD9EBB44}">
      <dgm:prSet/>
      <dgm:spPr/>
      <dgm:t>
        <a:bodyPr/>
        <a:lstStyle/>
        <a:p>
          <a:endParaRPr lang="da-DK"/>
        </a:p>
      </dgm:t>
    </dgm:pt>
    <dgm:pt modelId="{7B7B3682-B1D6-449F-8C39-7AF6E2DF6405}" type="sibTrans" cxnId="{96E71740-0D38-4842-966D-EB3AFD9EBB44}">
      <dgm:prSet/>
      <dgm:spPr/>
      <dgm:t>
        <a:bodyPr/>
        <a:lstStyle/>
        <a:p>
          <a:endParaRPr lang="da-DK"/>
        </a:p>
      </dgm:t>
    </dgm:pt>
    <dgm:pt modelId="{5D841AEF-EDF7-4D03-8A01-E6A1EA2D7C77}">
      <dgm:prSet phldrT="[Tekst]" custT="1"/>
      <dgm:spPr/>
      <dgm:t>
        <a:bodyPr/>
        <a:lstStyle/>
        <a:p>
          <a:r>
            <a:rPr lang="da-DK" sz="1200" dirty="0"/>
            <a:t>15. </a:t>
          </a:r>
          <a:r>
            <a:rPr lang="da-DK" sz="1200" strike="sngStrike" dirty="0"/>
            <a:t>Væsentlige anlægsprojekter</a:t>
          </a:r>
        </a:p>
      </dgm:t>
    </dgm:pt>
    <dgm:pt modelId="{FC6663D4-693E-4FE0-B989-2A681733B43A}" type="parTrans" cxnId="{760A34D6-62A9-4B38-9A0B-988B5674A70A}">
      <dgm:prSet/>
      <dgm:spPr/>
      <dgm:t>
        <a:bodyPr/>
        <a:lstStyle/>
        <a:p>
          <a:endParaRPr lang="da-DK"/>
        </a:p>
      </dgm:t>
    </dgm:pt>
    <dgm:pt modelId="{36ED007B-66D4-452A-B53E-AE9BF6B85D7E}" type="sibTrans" cxnId="{760A34D6-62A9-4B38-9A0B-988B5674A70A}">
      <dgm:prSet/>
      <dgm:spPr/>
      <dgm:t>
        <a:bodyPr/>
        <a:lstStyle/>
        <a:p>
          <a:endParaRPr lang="da-DK"/>
        </a:p>
      </dgm:t>
    </dgm:pt>
    <dgm:pt modelId="{94696737-1C50-4DFB-8BF3-6FED7F88FF1F}">
      <dgm:prSet phldrT="[Tekst]" custT="1"/>
      <dgm:spPr/>
      <dgm:t>
        <a:bodyPr/>
        <a:lstStyle/>
        <a:p>
          <a:r>
            <a:rPr lang="da-DK" sz="1200" dirty="0"/>
            <a:t>14. Ny regulering og afledte konsekvenser </a:t>
          </a:r>
        </a:p>
      </dgm:t>
    </dgm:pt>
    <dgm:pt modelId="{36BE4D8F-57AE-4D3A-B144-B04D353AD047}" type="parTrans" cxnId="{E19BF968-6763-417A-9710-4001E196BE28}">
      <dgm:prSet/>
      <dgm:spPr/>
      <dgm:t>
        <a:bodyPr/>
        <a:lstStyle/>
        <a:p>
          <a:endParaRPr lang="da-DK"/>
        </a:p>
      </dgm:t>
    </dgm:pt>
    <dgm:pt modelId="{A1CFE99C-2E87-4B15-85BD-8B913C2D55AA}" type="sibTrans" cxnId="{E19BF968-6763-417A-9710-4001E196BE28}">
      <dgm:prSet/>
      <dgm:spPr/>
      <dgm:t>
        <a:bodyPr/>
        <a:lstStyle/>
        <a:p>
          <a:endParaRPr lang="da-DK"/>
        </a:p>
      </dgm:t>
    </dgm:pt>
    <dgm:pt modelId="{5CAACCC4-7CD9-48E9-8E7B-8B9B4C3AD077}">
      <dgm:prSet phldrT="[Tekst]" custT="1"/>
      <dgm:spPr/>
      <dgm:t>
        <a:bodyPr/>
        <a:lstStyle/>
        <a:p>
          <a:r>
            <a:rPr lang="da-DK" sz="1200" dirty="0"/>
            <a:t>16. Nyt affaldssystem</a:t>
          </a:r>
        </a:p>
      </dgm:t>
    </dgm:pt>
    <dgm:pt modelId="{A14BD9CA-F3B2-40DA-9079-E48463BF7783}" type="parTrans" cxnId="{4C0B553B-A5CB-4DC7-B4CB-F6029DC34880}">
      <dgm:prSet/>
      <dgm:spPr/>
      <dgm:t>
        <a:bodyPr/>
        <a:lstStyle/>
        <a:p>
          <a:endParaRPr lang="da-DK"/>
        </a:p>
      </dgm:t>
    </dgm:pt>
    <dgm:pt modelId="{5A5AE599-0BD7-4E33-A39B-650071D26496}" type="sibTrans" cxnId="{4C0B553B-A5CB-4DC7-B4CB-F6029DC34880}">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pt>
    <dgm:pt modelId="{3A5E326B-368A-45CE-AC0A-0B094B5CCC8D}" type="pres">
      <dgm:prSet presAssocID="{BFF0A680-0277-4251-9D28-CCA7C0741327}" presName="thickLine" presStyleLbl="alignNode1" presStyleIdx="0" presStyleCnt="2"/>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6"/>
      <dgm:spPr/>
    </dgm:pt>
    <dgm:pt modelId="{A6BBAC32-D34D-41CC-B621-B81E193FB30F}" type="pres">
      <dgm:prSet presAssocID="{BFF0A680-0277-4251-9D28-CCA7C0741327}" presName="vert1" presStyleCnt="0"/>
      <dgm:spPr/>
    </dgm:pt>
    <dgm:pt modelId="{EE9FB2AE-4AC0-43BA-B216-4EA2DC40BC9D}" type="pres">
      <dgm:prSet presAssocID="{F924117F-60AE-4416-B4F0-310E0C0DCC81}" presName="vertSpace2a" presStyleCnt="0"/>
      <dgm:spPr/>
    </dgm:pt>
    <dgm:pt modelId="{001E4FCB-656E-4346-A131-88D72442FFA9}" type="pres">
      <dgm:prSet presAssocID="{F924117F-60AE-4416-B4F0-310E0C0DCC81}" presName="horz2" presStyleCnt="0"/>
      <dgm:spPr/>
    </dgm:pt>
    <dgm:pt modelId="{F155477F-733A-4F67-AEFA-29EED2D0021E}" type="pres">
      <dgm:prSet presAssocID="{F924117F-60AE-4416-B4F0-310E0C0DCC81}" presName="horzSpace2" presStyleCnt="0"/>
      <dgm:spPr/>
    </dgm:pt>
    <dgm:pt modelId="{AF6279BF-CE2C-45EC-A019-A29185B21BE6}" type="pres">
      <dgm:prSet presAssocID="{F924117F-60AE-4416-B4F0-310E0C0DCC81}" presName="tx2" presStyleLbl="revTx" presStyleIdx="1" presStyleCnt="16"/>
      <dgm:spPr/>
    </dgm:pt>
    <dgm:pt modelId="{35D95618-AFCE-4DF1-9D40-E8BF38072D9F}" type="pres">
      <dgm:prSet presAssocID="{F924117F-60AE-4416-B4F0-310E0C0DCC81}" presName="vert2" presStyleCnt="0"/>
      <dgm:spPr/>
    </dgm:pt>
    <dgm:pt modelId="{C08B8F28-4641-40DC-B67A-D39E7E1FEEAE}" type="pres">
      <dgm:prSet presAssocID="{F924117F-60AE-4416-B4F0-310E0C0DCC81}" presName="thinLine2b" presStyleLbl="callout" presStyleIdx="0" presStyleCnt="14"/>
      <dgm:spPr/>
    </dgm:pt>
    <dgm:pt modelId="{AC816280-D72B-4E07-A170-0D7C024340B4}" type="pres">
      <dgm:prSet presAssocID="{F924117F-60AE-4416-B4F0-310E0C0DCC81}" presName="vertSpace2b" presStyleCnt="0"/>
      <dgm:spPr/>
    </dgm:pt>
    <dgm:pt modelId="{C991CF99-8124-48DC-93A0-4333E2306226}" type="pres">
      <dgm:prSet presAssocID="{94696737-1C50-4DFB-8BF3-6FED7F88FF1F}" presName="horz2" presStyleCnt="0"/>
      <dgm:spPr/>
    </dgm:pt>
    <dgm:pt modelId="{675E1377-449E-4F55-8E66-26B76E721C1B}" type="pres">
      <dgm:prSet presAssocID="{94696737-1C50-4DFB-8BF3-6FED7F88FF1F}" presName="horzSpace2" presStyleCnt="0"/>
      <dgm:spPr/>
    </dgm:pt>
    <dgm:pt modelId="{71C7941C-C6D4-4F89-9606-BD64E0898916}" type="pres">
      <dgm:prSet presAssocID="{94696737-1C50-4DFB-8BF3-6FED7F88FF1F}" presName="tx2" presStyleLbl="revTx" presStyleIdx="2" presStyleCnt="16"/>
      <dgm:spPr/>
    </dgm:pt>
    <dgm:pt modelId="{3672E02C-7E9F-4E82-AD7E-A18FD9979480}" type="pres">
      <dgm:prSet presAssocID="{94696737-1C50-4DFB-8BF3-6FED7F88FF1F}" presName="vert2" presStyleCnt="0"/>
      <dgm:spPr/>
    </dgm:pt>
    <dgm:pt modelId="{B020A7FA-B495-4928-8D84-90B9F3EA1B87}" type="pres">
      <dgm:prSet presAssocID="{94696737-1C50-4DFB-8BF3-6FED7F88FF1F}" presName="thinLine2b" presStyleLbl="callout" presStyleIdx="1" presStyleCnt="14"/>
      <dgm:spPr/>
    </dgm:pt>
    <dgm:pt modelId="{DB439413-CA9C-4199-8C28-CD893EE693B7}" type="pres">
      <dgm:prSet presAssocID="{94696737-1C50-4DFB-8BF3-6FED7F88FF1F}" presName="vertSpace2b" presStyleCnt="0"/>
      <dgm:spPr/>
    </dgm:pt>
    <dgm:pt modelId="{A335E2E2-7206-4635-A6D6-2BAA31339C25}" type="pres">
      <dgm:prSet presAssocID="{5D841AEF-EDF7-4D03-8A01-E6A1EA2D7C77}" presName="horz2" presStyleCnt="0"/>
      <dgm:spPr/>
    </dgm:pt>
    <dgm:pt modelId="{BA75C5E6-774F-47E5-92D4-0AA6F8E448CD}" type="pres">
      <dgm:prSet presAssocID="{5D841AEF-EDF7-4D03-8A01-E6A1EA2D7C77}" presName="horzSpace2" presStyleCnt="0"/>
      <dgm:spPr/>
    </dgm:pt>
    <dgm:pt modelId="{D567C77B-BF54-472A-AF42-B144743FC336}" type="pres">
      <dgm:prSet presAssocID="{5D841AEF-EDF7-4D03-8A01-E6A1EA2D7C77}" presName="tx2" presStyleLbl="revTx" presStyleIdx="3" presStyleCnt="16"/>
      <dgm:spPr/>
    </dgm:pt>
    <dgm:pt modelId="{01E6629F-34D1-4EED-BB4C-0A6B9BC23D36}" type="pres">
      <dgm:prSet presAssocID="{5D841AEF-EDF7-4D03-8A01-E6A1EA2D7C77}" presName="vert2" presStyleCnt="0"/>
      <dgm:spPr/>
    </dgm:pt>
    <dgm:pt modelId="{EAFD118D-B188-4364-A96B-C82C37FF8E02}" type="pres">
      <dgm:prSet presAssocID="{5D841AEF-EDF7-4D03-8A01-E6A1EA2D7C77}" presName="thinLine2b" presStyleLbl="callout" presStyleIdx="2" presStyleCnt="14"/>
      <dgm:spPr/>
    </dgm:pt>
    <dgm:pt modelId="{E3DCEF12-5705-4E7F-BE73-32397B0F0A9B}" type="pres">
      <dgm:prSet presAssocID="{5D841AEF-EDF7-4D03-8A01-E6A1EA2D7C77}" presName="vertSpace2b" presStyleCnt="0"/>
      <dgm:spPr/>
    </dgm:pt>
    <dgm:pt modelId="{F6ED8F92-B0D0-4A09-A7B9-2B9FB65A76DE}" type="pres">
      <dgm:prSet presAssocID="{5CAACCC4-7CD9-48E9-8E7B-8B9B4C3AD077}" presName="horz2" presStyleCnt="0"/>
      <dgm:spPr/>
    </dgm:pt>
    <dgm:pt modelId="{6FBAE898-8723-4D8E-B2A9-2D06C5981BE9}" type="pres">
      <dgm:prSet presAssocID="{5CAACCC4-7CD9-48E9-8E7B-8B9B4C3AD077}" presName="horzSpace2" presStyleCnt="0"/>
      <dgm:spPr/>
    </dgm:pt>
    <dgm:pt modelId="{496D6A9E-F02C-4348-B4E9-D400B7FB995F}" type="pres">
      <dgm:prSet presAssocID="{5CAACCC4-7CD9-48E9-8E7B-8B9B4C3AD077}" presName="tx2" presStyleLbl="revTx" presStyleIdx="4" presStyleCnt="16"/>
      <dgm:spPr/>
    </dgm:pt>
    <dgm:pt modelId="{0796FA77-F694-4788-AD60-79317B8921FE}" type="pres">
      <dgm:prSet presAssocID="{5CAACCC4-7CD9-48E9-8E7B-8B9B4C3AD077}" presName="vert2" presStyleCnt="0"/>
      <dgm:spPr/>
    </dgm:pt>
    <dgm:pt modelId="{6B72744E-4E63-48DF-9C6B-3ACB14329D0D}" type="pres">
      <dgm:prSet presAssocID="{5CAACCC4-7CD9-48E9-8E7B-8B9B4C3AD077}" presName="thinLine2b" presStyleLbl="callout" presStyleIdx="3" presStyleCnt="14"/>
      <dgm:spPr/>
    </dgm:pt>
    <dgm:pt modelId="{CD9A440E-66A1-40C2-99EA-02258004CD7D}" type="pres">
      <dgm:prSet presAssocID="{5CAACCC4-7CD9-48E9-8E7B-8B9B4C3AD077}" presName="vertSpace2b" presStyleCnt="0"/>
      <dgm:spPr/>
    </dgm:pt>
    <dgm:pt modelId="{83660F5A-7D98-4F03-856F-9E4BCB52A3D1}" type="pres">
      <dgm:prSet presAssocID="{8447EF9F-D6E5-489F-BE1F-6528D0C348C1}" presName="horz2" presStyleCnt="0"/>
      <dgm:spPr/>
    </dgm:pt>
    <dgm:pt modelId="{DE54C322-76F0-42EC-B53D-9BF70AF8340C}" type="pres">
      <dgm:prSet presAssocID="{8447EF9F-D6E5-489F-BE1F-6528D0C348C1}" presName="horzSpace2" presStyleCnt="0"/>
      <dgm:spPr/>
    </dgm:pt>
    <dgm:pt modelId="{692919B2-FBE9-4CCF-96A1-53660F69E6EA}" type="pres">
      <dgm:prSet presAssocID="{8447EF9F-D6E5-489F-BE1F-6528D0C348C1}" presName="tx2" presStyleLbl="revTx" presStyleIdx="5" presStyleCnt="16"/>
      <dgm:spPr/>
    </dgm:pt>
    <dgm:pt modelId="{0606A9BC-E34A-4477-8BAF-E075BB656B16}" type="pres">
      <dgm:prSet presAssocID="{8447EF9F-D6E5-489F-BE1F-6528D0C348C1}" presName="vert2" presStyleCnt="0"/>
      <dgm:spPr/>
    </dgm:pt>
    <dgm:pt modelId="{800433A6-E533-469C-9CE0-E90D1FB6CDB5}" type="pres">
      <dgm:prSet presAssocID="{8447EF9F-D6E5-489F-BE1F-6528D0C348C1}" presName="thinLine2b" presStyleLbl="callout" presStyleIdx="4" presStyleCnt="14"/>
      <dgm:spPr/>
    </dgm:pt>
    <dgm:pt modelId="{FF289FA2-9140-4FF7-9EAF-5CDF69C03FFE}" type="pres">
      <dgm:prSet presAssocID="{8447EF9F-D6E5-489F-BE1F-6528D0C348C1}" presName="vertSpace2b" presStyleCnt="0"/>
      <dgm:spPr/>
    </dgm:pt>
    <dgm:pt modelId="{D11EE21D-83FB-456A-AE4B-E3F9524F7E58}" type="pres">
      <dgm:prSet presAssocID="{F2E924FA-EABD-4834-8582-15A44B546D56}" presName="horz2" presStyleCnt="0"/>
      <dgm:spPr/>
    </dgm:pt>
    <dgm:pt modelId="{2051CC9F-3626-4E10-867E-36EADAFF4339}" type="pres">
      <dgm:prSet presAssocID="{F2E924FA-EABD-4834-8582-15A44B546D56}" presName="horzSpace2" presStyleCnt="0"/>
      <dgm:spPr/>
    </dgm:pt>
    <dgm:pt modelId="{2BB697B0-B139-4E5D-9A35-65D985C247AD}" type="pres">
      <dgm:prSet presAssocID="{F2E924FA-EABD-4834-8582-15A44B546D56}" presName="tx2" presStyleLbl="revTx" presStyleIdx="6" presStyleCnt="16"/>
      <dgm:spPr/>
    </dgm:pt>
    <dgm:pt modelId="{3C431F87-9CD3-4339-A4BD-C5F85F061737}" type="pres">
      <dgm:prSet presAssocID="{F2E924FA-EABD-4834-8582-15A44B546D56}" presName="vert2" presStyleCnt="0"/>
      <dgm:spPr/>
    </dgm:pt>
    <dgm:pt modelId="{A54DEFED-D67E-4621-A0FF-8F81D8C80713}" type="pres">
      <dgm:prSet presAssocID="{F2E924FA-EABD-4834-8582-15A44B546D56}" presName="thinLine2b" presStyleLbl="callout" presStyleIdx="5" presStyleCnt="14"/>
      <dgm:spPr/>
    </dgm:pt>
    <dgm:pt modelId="{6E82A41F-8BF8-4D58-99A7-CC85A46ED94E}" type="pres">
      <dgm:prSet presAssocID="{F2E924FA-EABD-4834-8582-15A44B546D56}" presName="vertSpace2b" presStyleCnt="0"/>
      <dgm:spPr/>
    </dgm:pt>
    <dgm:pt modelId="{216CF7F5-32F9-49ED-8209-324E6DB38732}" type="pres">
      <dgm:prSet presAssocID="{0E956A3F-1BF5-4EDB-8792-9C81CC394E03}" presName="horz2" presStyleCnt="0"/>
      <dgm:spPr/>
    </dgm:pt>
    <dgm:pt modelId="{F3E384C2-3F2D-47D2-B28D-B58399859E1A}" type="pres">
      <dgm:prSet presAssocID="{0E956A3F-1BF5-4EDB-8792-9C81CC394E03}" presName="horzSpace2" presStyleCnt="0"/>
      <dgm:spPr/>
    </dgm:pt>
    <dgm:pt modelId="{AA9A511E-D5A1-4626-9129-5A961D732DDB}" type="pres">
      <dgm:prSet presAssocID="{0E956A3F-1BF5-4EDB-8792-9C81CC394E03}" presName="tx2" presStyleLbl="revTx" presStyleIdx="7" presStyleCnt="16"/>
      <dgm:spPr/>
    </dgm:pt>
    <dgm:pt modelId="{FEA9ADE3-88BE-4937-952F-D45DEA27EC71}" type="pres">
      <dgm:prSet presAssocID="{0E956A3F-1BF5-4EDB-8792-9C81CC394E03}" presName="vert2" presStyleCnt="0"/>
      <dgm:spPr/>
    </dgm:pt>
    <dgm:pt modelId="{BEFDADD6-D863-44B1-BA8A-427E1384FEAA}" type="pres">
      <dgm:prSet presAssocID="{0E956A3F-1BF5-4EDB-8792-9C81CC394E03}" presName="thinLine2b" presStyleLbl="callout" presStyleIdx="6" presStyleCnt="14"/>
      <dgm:spPr/>
    </dgm:pt>
    <dgm:pt modelId="{D739EBA5-DCF5-42D2-9FFA-35D95A34AFCF}" type="pres">
      <dgm:prSet presAssocID="{0E956A3F-1BF5-4EDB-8792-9C81CC394E03}" presName="vertSpace2b" presStyleCnt="0"/>
      <dgm:spPr/>
    </dgm:pt>
    <dgm:pt modelId="{A4B93DBF-7A89-45C3-9FED-F046EC7B18FA}" type="pres">
      <dgm:prSet presAssocID="{43E069EB-B960-4057-9E34-EAD248599A18}" presName="horz2" presStyleCnt="0"/>
      <dgm:spPr/>
    </dgm:pt>
    <dgm:pt modelId="{A64B1E14-198D-41E2-8257-0562F8BC42A7}" type="pres">
      <dgm:prSet presAssocID="{43E069EB-B960-4057-9E34-EAD248599A18}" presName="horzSpace2" presStyleCnt="0"/>
      <dgm:spPr/>
    </dgm:pt>
    <dgm:pt modelId="{0B549959-B377-41B8-94AF-AB4A4EDEF3C1}" type="pres">
      <dgm:prSet presAssocID="{43E069EB-B960-4057-9E34-EAD248599A18}" presName="tx2" presStyleLbl="revTx" presStyleIdx="8" presStyleCnt="16"/>
      <dgm:spPr/>
    </dgm:pt>
    <dgm:pt modelId="{B0ADBF47-92E3-4CC7-8976-7BE88D916722}" type="pres">
      <dgm:prSet presAssocID="{43E069EB-B960-4057-9E34-EAD248599A18}" presName="vert2" presStyleCnt="0"/>
      <dgm:spPr/>
    </dgm:pt>
    <dgm:pt modelId="{E22D3F21-34BF-4BE9-90E5-F827AE7C9745}" type="pres">
      <dgm:prSet presAssocID="{43E069EB-B960-4057-9E34-EAD248599A18}" presName="thinLine2b" presStyleLbl="callout" presStyleIdx="7" presStyleCnt="14"/>
      <dgm:spPr/>
    </dgm:pt>
    <dgm:pt modelId="{1C203396-86FF-47EE-B515-C62DA52E9EFF}" type="pres">
      <dgm:prSet presAssocID="{43E069EB-B960-4057-9E34-EAD248599A18}" presName="vertSpace2b" presStyleCnt="0"/>
      <dgm:spPr/>
    </dgm:pt>
    <dgm:pt modelId="{A83D3735-4BA7-4670-B7EB-A7A55865CE99}" type="pres">
      <dgm:prSet presAssocID="{1797C7DB-3108-43C8-972D-605D7730F49F}" presName="horz2" presStyleCnt="0"/>
      <dgm:spPr/>
    </dgm:pt>
    <dgm:pt modelId="{FA1F4FC0-FC5E-4D41-9483-53F9B7754B00}" type="pres">
      <dgm:prSet presAssocID="{1797C7DB-3108-43C8-972D-605D7730F49F}" presName="horzSpace2" presStyleCnt="0"/>
      <dgm:spPr/>
    </dgm:pt>
    <dgm:pt modelId="{E980C594-F67E-4A8E-88BC-6A2074040147}" type="pres">
      <dgm:prSet presAssocID="{1797C7DB-3108-43C8-972D-605D7730F49F}" presName="tx2" presStyleLbl="revTx" presStyleIdx="9" presStyleCnt="16"/>
      <dgm:spPr/>
    </dgm:pt>
    <dgm:pt modelId="{59F9C590-D1DD-4F8B-81C1-E59AFCA018F5}" type="pres">
      <dgm:prSet presAssocID="{1797C7DB-3108-43C8-972D-605D7730F49F}" presName="vert2" presStyleCnt="0"/>
      <dgm:spPr/>
    </dgm:pt>
    <dgm:pt modelId="{ABD798D0-EAF8-4DAD-B41F-24910049B43C}" type="pres">
      <dgm:prSet presAssocID="{1797C7DB-3108-43C8-972D-605D7730F49F}" presName="thinLine2b" presStyleLbl="callout" presStyleIdx="8" presStyleCnt="14"/>
      <dgm:spPr/>
    </dgm:pt>
    <dgm:pt modelId="{45355F2E-729E-4ECC-B8F1-60490561F85D}" type="pres">
      <dgm:prSet presAssocID="{1797C7DB-3108-43C8-972D-605D7730F49F}" presName="vertSpace2b" presStyleCnt="0"/>
      <dgm:spPr/>
    </dgm:pt>
    <dgm:pt modelId="{6C0A34CC-8CAF-4E29-992E-59B08C50B5FE}" type="pres">
      <dgm:prSet presAssocID="{1C55B248-E0F2-4520-AB70-B2BCA733D985}" presName="horz2" presStyleCnt="0"/>
      <dgm:spPr/>
    </dgm:pt>
    <dgm:pt modelId="{6138B167-9A52-4966-966B-8B1A5D709E71}" type="pres">
      <dgm:prSet presAssocID="{1C55B248-E0F2-4520-AB70-B2BCA733D985}" presName="horzSpace2" presStyleCnt="0"/>
      <dgm:spPr/>
    </dgm:pt>
    <dgm:pt modelId="{4E4C368B-6497-47DB-A201-5B2FD43F61C8}" type="pres">
      <dgm:prSet presAssocID="{1C55B248-E0F2-4520-AB70-B2BCA733D985}" presName="tx2" presStyleLbl="revTx" presStyleIdx="10" presStyleCnt="16"/>
      <dgm:spPr/>
    </dgm:pt>
    <dgm:pt modelId="{EF26020A-B951-4E66-ABAB-706A19CD90D2}" type="pres">
      <dgm:prSet presAssocID="{1C55B248-E0F2-4520-AB70-B2BCA733D985}" presName="vert2" presStyleCnt="0"/>
      <dgm:spPr/>
    </dgm:pt>
    <dgm:pt modelId="{0B663991-FB27-4F9F-BC30-3D897E27C87C}" type="pres">
      <dgm:prSet presAssocID="{1C55B248-E0F2-4520-AB70-B2BCA733D985}" presName="thinLine2b" presStyleLbl="callout" presStyleIdx="9" presStyleCnt="14"/>
      <dgm:spPr/>
    </dgm:pt>
    <dgm:pt modelId="{36CCAE6E-AE6B-4DEB-A1DD-8559D7706599}" type="pres">
      <dgm:prSet presAssocID="{1C55B248-E0F2-4520-AB70-B2BCA733D985}" presName="vertSpace2b" presStyleCnt="0"/>
      <dgm:spPr/>
    </dgm:pt>
    <dgm:pt modelId="{526BCECB-B78D-4E1D-A778-146388CF2524}" type="pres">
      <dgm:prSet presAssocID="{021DD5E9-59B8-4AE1-AC1A-20B1AEB77DE7}" presName="thickLine" presStyleLbl="alignNode1" presStyleIdx="1" presStyleCnt="2"/>
      <dgm:spPr/>
    </dgm:pt>
    <dgm:pt modelId="{000BEBFA-859D-4DFA-9EC1-FD8E1365DE30}" type="pres">
      <dgm:prSet presAssocID="{021DD5E9-59B8-4AE1-AC1A-20B1AEB77DE7}" presName="horz1" presStyleCnt="0"/>
      <dgm:spPr/>
    </dgm:pt>
    <dgm:pt modelId="{0E0DAAC9-F0C3-425B-9BBA-0F971258F2A7}" type="pres">
      <dgm:prSet presAssocID="{021DD5E9-59B8-4AE1-AC1A-20B1AEB77DE7}" presName="tx1" presStyleLbl="revTx" presStyleIdx="11" presStyleCnt="16"/>
      <dgm:spPr/>
    </dgm:pt>
    <dgm:pt modelId="{585FBC49-E9D6-49C4-B433-B0753D497EA0}" type="pres">
      <dgm:prSet presAssocID="{021DD5E9-59B8-4AE1-AC1A-20B1AEB77DE7}" presName="vert1" presStyleCnt="0"/>
      <dgm:spPr/>
    </dgm:pt>
    <dgm:pt modelId="{4A208682-F3CA-4009-BD1F-51E567BD1341}" type="pres">
      <dgm:prSet presAssocID="{C2D17C06-4A69-4355-89E2-5CCC6DAE8609}" presName="vertSpace2a" presStyleCnt="0"/>
      <dgm:spPr/>
    </dgm:pt>
    <dgm:pt modelId="{B4A6FC5F-AA2F-40A2-BA5F-A38077591705}" type="pres">
      <dgm:prSet presAssocID="{C2D17C06-4A69-4355-89E2-5CCC6DAE8609}" presName="horz2" presStyleCnt="0"/>
      <dgm:spPr/>
    </dgm:pt>
    <dgm:pt modelId="{AD20AF44-1D65-4E64-93F9-A38391486AC3}" type="pres">
      <dgm:prSet presAssocID="{C2D17C06-4A69-4355-89E2-5CCC6DAE8609}" presName="horzSpace2" presStyleCnt="0"/>
      <dgm:spPr/>
    </dgm:pt>
    <dgm:pt modelId="{491A7B62-BDD3-4AA3-BE3E-3CE1097B533A}" type="pres">
      <dgm:prSet presAssocID="{C2D17C06-4A69-4355-89E2-5CCC6DAE8609}" presName="tx2" presStyleLbl="revTx" presStyleIdx="12" presStyleCnt="16"/>
      <dgm:spPr/>
    </dgm:pt>
    <dgm:pt modelId="{E4F267DA-CCA2-4E4E-B19F-E33CAB0018E9}" type="pres">
      <dgm:prSet presAssocID="{C2D17C06-4A69-4355-89E2-5CCC6DAE8609}" presName="vert2" presStyleCnt="0"/>
      <dgm:spPr/>
    </dgm:pt>
    <dgm:pt modelId="{3AB0B74D-95E5-4BE2-B799-E813D4EB97D9}" type="pres">
      <dgm:prSet presAssocID="{C2D17C06-4A69-4355-89E2-5CCC6DAE8609}" presName="thinLine2b" presStyleLbl="callout" presStyleIdx="10" presStyleCnt="14"/>
      <dgm:spPr/>
    </dgm:pt>
    <dgm:pt modelId="{E53E4AE6-426D-483C-9B0C-F63D117132CA}" type="pres">
      <dgm:prSet presAssocID="{C2D17C06-4A69-4355-89E2-5CCC6DAE8609}" presName="vertSpace2b" presStyleCnt="0"/>
      <dgm:spPr/>
    </dgm:pt>
    <dgm:pt modelId="{D624C167-40E3-44CE-B4B1-DF86971024D2}" type="pres">
      <dgm:prSet presAssocID="{3AEECFA9-6BC7-43D4-9A68-D7BEA0DCDD2D}" presName="horz2" presStyleCnt="0"/>
      <dgm:spPr/>
    </dgm:pt>
    <dgm:pt modelId="{C7393BAC-1D73-426F-A118-1E0C68D43D9D}" type="pres">
      <dgm:prSet presAssocID="{3AEECFA9-6BC7-43D4-9A68-D7BEA0DCDD2D}" presName="horzSpace2" presStyleCnt="0"/>
      <dgm:spPr/>
    </dgm:pt>
    <dgm:pt modelId="{D9EC8584-9EFC-45DF-A2B2-83604CB5E13E}" type="pres">
      <dgm:prSet presAssocID="{3AEECFA9-6BC7-43D4-9A68-D7BEA0DCDD2D}" presName="tx2" presStyleLbl="revTx" presStyleIdx="13" presStyleCnt="16"/>
      <dgm:spPr/>
    </dgm:pt>
    <dgm:pt modelId="{95D735D2-D131-4674-9A61-6929E35063D8}" type="pres">
      <dgm:prSet presAssocID="{3AEECFA9-6BC7-43D4-9A68-D7BEA0DCDD2D}" presName="vert2" presStyleCnt="0"/>
      <dgm:spPr/>
    </dgm:pt>
    <dgm:pt modelId="{0691B33E-B597-4806-8249-A4359506E6D0}" type="pres">
      <dgm:prSet presAssocID="{3AEECFA9-6BC7-43D4-9A68-D7BEA0DCDD2D}" presName="thinLine2b" presStyleLbl="callout" presStyleIdx="11" presStyleCnt="14"/>
      <dgm:spPr/>
    </dgm:pt>
    <dgm:pt modelId="{346F0A7E-B3BC-421E-A621-A0F2053B815C}" type="pres">
      <dgm:prSet presAssocID="{3AEECFA9-6BC7-43D4-9A68-D7BEA0DCDD2D}" presName="vertSpace2b" presStyleCnt="0"/>
      <dgm:spPr/>
    </dgm:pt>
    <dgm:pt modelId="{FA6F62CD-0B9A-456D-A1C6-3EFD4FC39D21}" type="pres">
      <dgm:prSet presAssocID="{808EF5BD-5545-4251-8C6E-F451479C2E4B}" presName="horz2" presStyleCnt="0"/>
      <dgm:spPr/>
    </dgm:pt>
    <dgm:pt modelId="{E0942774-C118-4F75-A1DB-0814C91C868B}" type="pres">
      <dgm:prSet presAssocID="{808EF5BD-5545-4251-8C6E-F451479C2E4B}" presName="horzSpace2" presStyleCnt="0"/>
      <dgm:spPr/>
    </dgm:pt>
    <dgm:pt modelId="{08ADB01E-3926-4C9E-8179-3BDF5DB1FE6B}" type="pres">
      <dgm:prSet presAssocID="{808EF5BD-5545-4251-8C6E-F451479C2E4B}" presName="tx2" presStyleLbl="revTx" presStyleIdx="14" presStyleCnt="16"/>
      <dgm:spPr/>
    </dgm:pt>
    <dgm:pt modelId="{C0532882-A697-4124-8528-52E51ECE836D}" type="pres">
      <dgm:prSet presAssocID="{808EF5BD-5545-4251-8C6E-F451479C2E4B}" presName="vert2" presStyleCnt="0"/>
      <dgm:spPr/>
    </dgm:pt>
    <dgm:pt modelId="{AC868FC8-53C2-4508-AC96-2AF0546C40C3}" type="pres">
      <dgm:prSet presAssocID="{808EF5BD-5545-4251-8C6E-F451479C2E4B}" presName="thinLine2b" presStyleLbl="callout" presStyleIdx="12" presStyleCnt="14"/>
      <dgm:spPr/>
    </dgm:pt>
    <dgm:pt modelId="{C034E4E0-39F7-4A50-956A-89946EE965B7}" type="pres">
      <dgm:prSet presAssocID="{808EF5BD-5545-4251-8C6E-F451479C2E4B}" presName="vertSpace2b" presStyleCnt="0"/>
      <dgm:spPr/>
    </dgm:pt>
    <dgm:pt modelId="{545AADCA-F3C9-40D1-987C-54AE2831D9BD}" type="pres">
      <dgm:prSet presAssocID="{DE857F6C-9959-46E7-AD60-976041B3AC76}" presName="horz2" presStyleCnt="0"/>
      <dgm:spPr/>
    </dgm:pt>
    <dgm:pt modelId="{AA748F13-7CBC-4F87-9C2D-C492D46442D2}" type="pres">
      <dgm:prSet presAssocID="{DE857F6C-9959-46E7-AD60-976041B3AC76}" presName="horzSpace2" presStyleCnt="0"/>
      <dgm:spPr/>
    </dgm:pt>
    <dgm:pt modelId="{AE92C1FC-DF6B-463E-8E1B-C3F60871DFFE}" type="pres">
      <dgm:prSet presAssocID="{DE857F6C-9959-46E7-AD60-976041B3AC76}" presName="tx2" presStyleLbl="revTx" presStyleIdx="15" presStyleCnt="16"/>
      <dgm:spPr/>
    </dgm:pt>
    <dgm:pt modelId="{ABE97D08-B499-4EF4-BB16-0AD3ABE4D041}" type="pres">
      <dgm:prSet presAssocID="{DE857F6C-9959-46E7-AD60-976041B3AC76}" presName="vert2" presStyleCnt="0"/>
      <dgm:spPr/>
    </dgm:pt>
    <dgm:pt modelId="{15DD81E3-8CB6-4C93-BDEF-23180D420302}" type="pres">
      <dgm:prSet presAssocID="{DE857F6C-9959-46E7-AD60-976041B3AC76}" presName="thinLine2b" presStyleLbl="callout" presStyleIdx="13" presStyleCnt="14"/>
      <dgm:spPr/>
    </dgm:pt>
    <dgm:pt modelId="{261458A2-73FE-47E1-B534-A9B1FE78A2B6}" type="pres">
      <dgm:prSet presAssocID="{DE857F6C-9959-46E7-AD60-976041B3AC76}" presName="vertSpace2b" presStyleCnt="0"/>
      <dgm:spPr/>
    </dgm:pt>
  </dgm:ptLst>
  <dgm:cxnLst>
    <dgm:cxn modelId="{F8CC0204-BBFA-4C21-86B6-673A668C13F2}" type="presOf" srcId="{BFF0A680-0277-4251-9D28-CCA7C0741327}" destId="{5CEBC8DE-1152-4028-BB05-95C3BCBFEA8E}" srcOrd="0" destOrd="0" presId="urn:microsoft.com/office/officeart/2008/layout/LinedList"/>
    <dgm:cxn modelId="{F7339317-7ED6-4A91-A3FE-F241CF60EBB1}" type="presOf" srcId="{0E956A3F-1BF5-4EDB-8792-9C81CC394E03}" destId="{AA9A511E-D5A1-4626-9129-5A961D732DDB}" srcOrd="0" destOrd="0" presId="urn:microsoft.com/office/officeart/2008/layout/LinedList"/>
    <dgm:cxn modelId="{3426FE19-398B-4E6C-8CF5-A4127DC14716}" type="presOf" srcId="{0FA83489-83AA-4793-99DE-3D65AB50861C}" destId="{F1C1C263-DF7B-489A-93D7-75A8354D133B}" srcOrd="0" destOrd="0" presId="urn:microsoft.com/office/officeart/2008/layout/LinedList"/>
    <dgm:cxn modelId="{E320F71E-F984-4889-8CEC-9244EBC3B51B}" srcId="{021DD5E9-59B8-4AE1-AC1A-20B1AEB77DE7}" destId="{3AEECFA9-6BC7-43D4-9A68-D7BEA0DCDD2D}" srcOrd="1" destOrd="0" parTransId="{0DCF7E04-9C58-40B3-8F11-2432578A72E6}" sibTransId="{04DE5100-81FF-4A19-86DA-F6C793316EF1}"/>
    <dgm:cxn modelId="{2196F22A-22B4-4777-9A86-E99157C4ED24}" type="presOf" srcId="{3AEECFA9-6BC7-43D4-9A68-D7BEA0DCDD2D}" destId="{D9EC8584-9EFC-45DF-A2B2-83604CB5E13E}" srcOrd="0" destOrd="0" presId="urn:microsoft.com/office/officeart/2008/layout/LinedList"/>
    <dgm:cxn modelId="{6EB3062F-26E4-43EB-8AB3-5630D6B0637C}" srcId="{021DD5E9-59B8-4AE1-AC1A-20B1AEB77DE7}" destId="{808EF5BD-5545-4251-8C6E-F451479C2E4B}" srcOrd="2" destOrd="0" parTransId="{19B70A05-CC25-4120-ABC5-DF73324FB1C4}" sibTransId="{85EFD987-4321-48A2-AC7B-70C2E7C112D9}"/>
    <dgm:cxn modelId="{9994D03A-F885-4EA5-B0A3-7BC3B3C5D3A8}" srcId="{BFF0A680-0277-4251-9D28-CCA7C0741327}" destId="{43E069EB-B960-4057-9E34-EAD248599A18}" srcOrd="7" destOrd="0" parTransId="{76CA1965-2319-47D0-8EB9-8204A4EABB1D}" sibTransId="{14DB8B4F-CF27-47F9-8555-A95F092827C5}"/>
    <dgm:cxn modelId="{4C0B553B-A5CB-4DC7-B4CB-F6029DC34880}" srcId="{BFF0A680-0277-4251-9D28-CCA7C0741327}" destId="{5CAACCC4-7CD9-48E9-8E7B-8B9B4C3AD077}" srcOrd="3" destOrd="0" parTransId="{A14BD9CA-F3B2-40DA-9079-E48463BF7783}" sibTransId="{5A5AE599-0BD7-4E33-A39B-650071D26496}"/>
    <dgm:cxn modelId="{96E71740-0D38-4842-966D-EB3AFD9EBB44}" srcId="{BFF0A680-0277-4251-9D28-CCA7C0741327}" destId="{1C55B248-E0F2-4520-AB70-B2BCA733D985}" srcOrd="9" destOrd="0" parTransId="{4BD57D71-1ED1-47D7-AC0E-D2CCBE9AEAD5}" sibTransId="{7B7B3682-B1D6-449F-8C39-7AF6E2DF6405}"/>
    <dgm:cxn modelId="{76334842-FE5F-47CE-B36A-A2A3D6FC8686}" srcId="{BFF0A680-0277-4251-9D28-CCA7C0741327}" destId="{F924117F-60AE-4416-B4F0-310E0C0DCC81}" srcOrd="0" destOrd="0" parTransId="{EA1B465D-FC3B-4C57-BF10-32E04363FCDD}" sibTransId="{2518D987-2F19-410F-9CA2-6D59BD8093B1}"/>
    <dgm:cxn modelId="{96E38F42-06FA-4FFD-A154-B58C5A404393}" srcId="{BFF0A680-0277-4251-9D28-CCA7C0741327}" destId="{1797C7DB-3108-43C8-972D-605D7730F49F}" srcOrd="8" destOrd="0" parTransId="{367A540A-2541-4B1C-8329-266E6A4312FE}" sibTransId="{D6863E1C-5936-45F5-8643-50450092305D}"/>
    <dgm:cxn modelId="{1D08F765-5E2E-4CF6-9C82-02A123CC107A}" type="presOf" srcId="{021DD5E9-59B8-4AE1-AC1A-20B1AEB77DE7}" destId="{0E0DAAC9-F0C3-425B-9BBA-0F971258F2A7}" srcOrd="0" destOrd="0" presId="urn:microsoft.com/office/officeart/2008/layout/LinedList"/>
    <dgm:cxn modelId="{E19BF968-6763-417A-9710-4001E196BE28}" srcId="{BFF0A680-0277-4251-9D28-CCA7C0741327}" destId="{94696737-1C50-4DFB-8BF3-6FED7F88FF1F}" srcOrd="1" destOrd="0" parTransId="{36BE4D8F-57AE-4D3A-B144-B04D353AD047}" sibTransId="{A1CFE99C-2E87-4B15-85BD-8B913C2D55AA}"/>
    <dgm:cxn modelId="{D6994E4E-BB5A-475A-820B-F43372E1A4B8}" type="presOf" srcId="{5CAACCC4-7CD9-48E9-8E7B-8B9B4C3AD077}" destId="{496D6A9E-F02C-4348-B4E9-D400B7FB995F}" srcOrd="0" destOrd="0" presId="urn:microsoft.com/office/officeart/2008/layout/LinedList"/>
    <dgm:cxn modelId="{B98DBB70-6DC4-4716-AA0C-4B7EC2F4144F}" type="presOf" srcId="{C2D17C06-4A69-4355-89E2-5CCC6DAE8609}" destId="{491A7B62-BDD3-4AA3-BE3E-3CE1097B533A}" srcOrd="0" destOrd="0" presId="urn:microsoft.com/office/officeart/2008/layout/LinedList"/>
    <dgm:cxn modelId="{60B71E77-1101-49C1-AAA1-97E716ADD652}" type="presOf" srcId="{1C55B248-E0F2-4520-AB70-B2BCA733D985}" destId="{4E4C368B-6497-47DB-A201-5B2FD43F61C8}" srcOrd="0" destOrd="0" presId="urn:microsoft.com/office/officeart/2008/layout/LinedList"/>
    <dgm:cxn modelId="{46D5AF7F-7C8B-4518-97AB-06F90DB14B57}" type="presOf" srcId="{8447EF9F-D6E5-489F-BE1F-6528D0C348C1}" destId="{692919B2-FBE9-4CCF-96A1-53660F69E6EA}" srcOrd="0" destOrd="0" presId="urn:microsoft.com/office/officeart/2008/layout/LinedList"/>
    <dgm:cxn modelId="{438ECF83-8A5F-4CD1-A5B2-3227909CF3AB}" srcId="{0FA83489-83AA-4793-99DE-3D65AB50861C}" destId="{BFF0A680-0277-4251-9D28-CCA7C0741327}" srcOrd="0" destOrd="0" parTransId="{1EE9E32B-FE7A-463C-9AA9-E690FE4D8CF1}" sibTransId="{0C2C03F8-3AA4-4E41-A2BA-0DA42FA48352}"/>
    <dgm:cxn modelId="{DD8CE984-717E-4C39-A58B-6A2147DF81CA}" type="presOf" srcId="{94696737-1C50-4DFB-8BF3-6FED7F88FF1F}" destId="{71C7941C-C6D4-4F89-9606-BD64E0898916}" srcOrd="0" destOrd="0" presId="urn:microsoft.com/office/officeart/2008/layout/LinedList"/>
    <dgm:cxn modelId="{5B510786-F222-4869-ADC2-6A6E07D0A781}" srcId="{BFF0A680-0277-4251-9D28-CCA7C0741327}" destId="{0E956A3F-1BF5-4EDB-8792-9C81CC394E03}" srcOrd="6" destOrd="0" parTransId="{3DE06FDA-38FD-4E74-9AA5-EBE4CF95723F}" sibTransId="{347EBD11-2ACA-411F-BE76-E416CA01E93D}"/>
    <dgm:cxn modelId="{05CD7095-5B7C-4C66-B18B-BA92692B536B}" srcId="{BFF0A680-0277-4251-9D28-CCA7C0741327}" destId="{F2E924FA-EABD-4834-8582-15A44B546D56}" srcOrd="5" destOrd="0" parTransId="{3142F70B-0312-4552-B901-F9A488842B9C}" sibTransId="{14A7A1A5-C77C-40BD-987F-A945E760FEA7}"/>
    <dgm:cxn modelId="{43D9A1AE-BC4E-442D-9340-0564E081C42A}" type="presOf" srcId="{43E069EB-B960-4057-9E34-EAD248599A18}" destId="{0B549959-B377-41B8-94AF-AB4A4EDEF3C1}" srcOrd="0" destOrd="0" presId="urn:microsoft.com/office/officeart/2008/layout/LinedList"/>
    <dgm:cxn modelId="{F297DBB1-0244-4409-A261-F55FBAF51C2A}" srcId="{0FA83489-83AA-4793-99DE-3D65AB50861C}" destId="{021DD5E9-59B8-4AE1-AC1A-20B1AEB77DE7}" srcOrd="1" destOrd="0" parTransId="{AAE077DA-F7FB-4209-9CB2-64D25DB32648}" sibTransId="{F8228869-AE88-47CD-9E8A-B69BCCA92D87}"/>
    <dgm:cxn modelId="{0F9B17B5-F4F1-486D-BFA9-951BFD04A86B}" type="presOf" srcId="{5D841AEF-EDF7-4D03-8A01-E6A1EA2D7C77}" destId="{D567C77B-BF54-472A-AF42-B144743FC336}" srcOrd="0" destOrd="0" presId="urn:microsoft.com/office/officeart/2008/layout/LinedList"/>
    <dgm:cxn modelId="{EBE60AB7-6C59-4819-B4C5-5DCF5C38603D}" type="presOf" srcId="{DE857F6C-9959-46E7-AD60-976041B3AC76}" destId="{AE92C1FC-DF6B-463E-8E1B-C3F60871DFFE}" srcOrd="0" destOrd="0" presId="urn:microsoft.com/office/officeart/2008/layout/LinedList"/>
    <dgm:cxn modelId="{A3CC4EBE-ACEF-42A7-9186-DBDA616A7FBF}" type="presOf" srcId="{1797C7DB-3108-43C8-972D-605D7730F49F}" destId="{E980C594-F67E-4A8E-88BC-6A2074040147}" srcOrd="0" destOrd="0" presId="urn:microsoft.com/office/officeart/2008/layout/LinedList"/>
    <dgm:cxn modelId="{815ADCC2-6BC0-4215-A49B-ABC83BE93977}" srcId="{021DD5E9-59B8-4AE1-AC1A-20B1AEB77DE7}" destId="{DE857F6C-9959-46E7-AD60-976041B3AC76}" srcOrd="3" destOrd="0" parTransId="{3D8601CE-D93B-4E66-B172-66CCB4B15620}" sibTransId="{861E672F-0746-426A-9F79-37E9D9C03A72}"/>
    <dgm:cxn modelId="{760A34D6-62A9-4B38-9A0B-988B5674A70A}" srcId="{BFF0A680-0277-4251-9D28-CCA7C0741327}" destId="{5D841AEF-EDF7-4D03-8A01-E6A1EA2D7C77}" srcOrd="2" destOrd="0" parTransId="{FC6663D4-693E-4FE0-B989-2A681733B43A}" sibTransId="{36ED007B-66D4-452A-B53E-AE9BF6B85D7E}"/>
    <dgm:cxn modelId="{996938F0-23E6-43C2-8E73-7F9CBE3889A7}" type="presOf" srcId="{808EF5BD-5545-4251-8C6E-F451479C2E4B}" destId="{08ADB01E-3926-4C9E-8179-3BDF5DB1FE6B}" srcOrd="0" destOrd="0" presId="urn:microsoft.com/office/officeart/2008/layout/LinedList"/>
    <dgm:cxn modelId="{DFE9FFF2-8D6B-4D8E-B655-503D09E6E43F}" type="presOf" srcId="{F924117F-60AE-4416-B4F0-310E0C0DCC81}" destId="{AF6279BF-CE2C-45EC-A019-A29185B21BE6}" srcOrd="0" destOrd="0" presId="urn:microsoft.com/office/officeart/2008/layout/LinedList"/>
    <dgm:cxn modelId="{6BD04AF4-02ED-43C6-BEB6-CD72FB251A9B}" srcId="{021DD5E9-59B8-4AE1-AC1A-20B1AEB77DE7}" destId="{C2D17C06-4A69-4355-89E2-5CCC6DAE8609}" srcOrd="0" destOrd="0" parTransId="{D278286C-0370-49D4-B83F-D691F30E0895}" sibTransId="{C5110354-5AE5-432E-9778-D480490F466F}"/>
    <dgm:cxn modelId="{83D8AFF4-13B4-4FE8-9813-7B2B24D10CAF}" srcId="{BFF0A680-0277-4251-9D28-CCA7C0741327}" destId="{8447EF9F-D6E5-489F-BE1F-6528D0C348C1}" srcOrd="4" destOrd="0" parTransId="{235EDC4B-9C44-4E62-B402-ABF51C0B47A8}" sibTransId="{C3425A3A-EDC9-4AA5-BE62-A6FD2CE34793}"/>
    <dgm:cxn modelId="{C79AD8FF-BCA6-4581-A45E-628A668DA0ED}" type="presOf" srcId="{F2E924FA-EABD-4834-8582-15A44B546D56}" destId="{2BB697B0-B139-4E5D-9A35-65D985C247AD}" srcOrd="0" destOrd="0" presId="urn:microsoft.com/office/officeart/2008/layout/LinedList"/>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6E5C842E-69F9-42EE-A316-EA8B2E547278}" type="presParOf" srcId="{A6BBAC32-D34D-41CC-B621-B81E193FB30F}" destId="{EE9FB2AE-4AC0-43BA-B216-4EA2DC40BC9D}" srcOrd="0" destOrd="0" presId="urn:microsoft.com/office/officeart/2008/layout/LinedList"/>
    <dgm:cxn modelId="{CEE36384-520D-49CF-94AF-19E4590CF262}" type="presParOf" srcId="{A6BBAC32-D34D-41CC-B621-B81E193FB30F}" destId="{001E4FCB-656E-4346-A131-88D72442FFA9}" srcOrd="1" destOrd="0" presId="urn:microsoft.com/office/officeart/2008/layout/LinedList"/>
    <dgm:cxn modelId="{ADF90BC2-884E-41F7-99B7-E8E6B00AAC71}" type="presParOf" srcId="{001E4FCB-656E-4346-A131-88D72442FFA9}" destId="{F155477F-733A-4F67-AEFA-29EED2D0021E}" srcOrd="0" destOrd="0" presId="urn:microsoft.com/office/officeart/2008/layout/LinedList"/>
    <dgm:cxn modelId="{0AEB742D-5B01-4FF4-B5E8-CE660E1C1A2C}" type="presParOf" srcId="{001E4FCB-656E-4346-A131-88D72442FFA9}" destId="{AF6279BF-CE2C-45EC-A019-A29185B21BE6}" srcOrd="1" destOrd="0" presId="urn:microsoft.com/office/officeart/2008/layout/LinedList"/>
    <dgm:cxn modelId="{8660C01F-787D-447E-9B27-B5DA25E11150}" type="presParOf" srcId="{001E4FCB-656E-4346-A131-88D72442FFA9}" destId="{35D95618-AFCE-4DF1-9D40-E8BF38072D9F}" srcOrd="2" destOrd="0" presId="urn:microsoft.com/office/officeart/2008/layout/LinedList"/>
    <dgm:cxn modelId="{229B80F7-42BF-444F-9986-6DDA4052D3F8}" type="presParOf" srcId="{A6BBAC32-D34D-41CC-B621-B81E193FB30F}" destId="{C08B8F28-4641-40DC-B67A-D39E7E1FEEAE}" srcOrd="2" destOrd="0" presId="urn:microsoft.com/office/officeart/2008/layout/LinedList"/>
    <dgm:cxn modelId="{9C63A984-CB78-4E5A-92DF-07B4CB808F0B}" type="presParOf" srcId="{A6BBAC32-D34D-41CC-B621-B81E193FB30F}" destId="{AC816280-D72B-4E07-A170-0D7C024340B4}" srcOrd="3" destOrd="0" presId="urn:microsoft.com/office/officeart/2008/layout/LinedList"/>
    <dgm:cxn modelId="{66F01CB8-9E04-4B49-8643-62EC213676F8}" type="presParOf" srcId="{A6BBAC32-D34D-41CC-B621-B81E193FB30F}" destId="{C991CF99-8124-48DC-93A0-4333E2306226}" srcOrd="4" destOrd="0" presId="urn:microsoft.com/office/officeart/2008/layout/LinedList"/>
    <dgm:cxn modelId="{8D03895C-AD42-40D6-BBAE-CE8EA1876E2F}" type="presParOf" srcId="{C991CF99-8124-48DC-93A0-4333E2306226}" destId="{675E1377-449E-4F55-8E66-26B76E721C1B}" srcOrd="0" destOrd="0" presId="urn:microsoft.com/office/officeart/2008/layout/LinedList"/>
    <dgm:cxn modelId="{F252378E-B329-4495-A9E0-8A1F0A66AAFC}" type="presParOf" srcId="{C991CF99-8124-48DC-93A0-4333E2306226}" destId="{71C7941C-C6D4-4F89-9606-BD64E0898916}" srcOrd="1" destOrd="0" presId="urn:microsoft.com/office/officeart/2008/layout/LinedList"/>
    <dgm:cxn modelId="{CD1B20EB-70BA-4B27-B499-5A6C9C659DDE}" type="presParOf" srcId="{C991CF99-8124-48DC-93A0-4333E2306226}" destId="{3672E02C-7E9F-4E82-AD7E-A18FD9979480}" srcOrd="2" destOrd="0" presId="urn:microsoft.com/office/officeart/2008/layout/LinedList"/>
    <dgm:cxn modelId="{42ECFFAD-2F92-4656-B14F-B3044D83339F}" type="presParOf" srcId="{A6BBAC32-D34D-41CC-B621-B81E193FB30F}" destId="{B020A7FA-B495-4928-8D84-90B9F3EA1B87}" srcOrd="5" destOrd="0" presId="urn:microsoft.com/office/officeart/2008/layout/LinedList"/>
    <dgm:cxn modelId="{7A1C2939-D967-439E-83B5-A1CC865FB240}" type="presParOf" srcId="{A6BBAC32-D34D-41CC-B621-B81E193FB30F}" destId="{DB439413-CA9C-4199-8C28-CD893EE693B7}" srcOrd="6" destOrd="0" presId="urn:microsoft.com/office/officeart/2008/layout/LinedList"/>
    <dgm:cxn modelId="{21FBDCEF-0AD8-4454-8A3B-5007BD54A5A7}" type="presParOf" srcId="{A6BBAC32-D34D-41CC-B621-B81E193FB30F}" destId="{A335E2E2-7206-4635-A6D6-2BAA31339C25}" srcOrd="7" destOrd="0" presId="urn:microsoft.com/office/officeart/2008/layout/LinedList"/>
    <dgm:cxn modelId="{CAF99EEC-DAF8-461D-B75B-15FD445A911D}" type="presParOf" srcId="{A335E2E2-7206-4635-A6D6-2BAA31339C25}" destId="{BA75C5E6-774F-47E5-92D4-0AA6F8E448CD}" srcOrd="0" destOrd="0" presId="urn:microsoft.com/office/officeart/2008/layout/LinedList"/>
    <dgm:cxn modelId="{9418E2E8-ABDD-4F33-B284-12A4E236312A}" type="presParOf" srcId="{A335E2E2-7206-4635-A6D6-2BAA31339C25}" destId="{D567C77B-BF54-472A-AF42-B144743FC336}" srcOrd="1" destOrd="0" presId="urn:microsoft.com/office/officeart/2008/layout/LinedList"/>
    <dgm:cxn modelId="{9EA55F08-5E57-46AF-9F04-0732BE5CFF4C}" type="presParOf" srcId="{A335E2E2-7206-4635-A6D6-2BAA31339C25}" destId="{01E6629F-34D1-4EED-BB4C-0A6B9BC23D36}" srcOrd="2" destOrd="0" presId="urn:microsoft.com/office/officeart/2008/layout/LinedList"/>
    <dgm:cxn modelId="{40F5A1A6-FF05-4166-A30A-78B240AC5DBA}" type="presParOf" srcId="{A6BBAC32-D34D-41CC-B621-B81E193FB30F}" destId="{EAFD118D-B188-4364-A96B-C82C37FF8E02}" srcOrd="8" destOrd="0" presId="urn:microsoft.com/office/officeart/2008/layout/LinedList"/>
    <dgm:cxn modelId="{EFD17A26-05C9-4569-93F1-FABD63BFC372}" type="presParOf" srcId="{A6BBAC32-D34D-41CC-B621-B81E193FB30F}" destId="{E3DCEF12-5705-4E7F-BE73-32397B0F0A9B}" srcOrd="9" destOrd="0" presId="urn:microsoft.com/office/officeart/2008/layout/LinedList"/>
    <dgm:cxn modelId="{F59DC2D0-CEE8-400F-B08F-6BA253EF11F3}" type="presParOf" srcId="{A6BBAC32-D34D-41CC-B621-B81E193FB30F}" destId="{F6ED8F92-B0D0-4A09-A7B9-2B9FB65A76DE}" srcOrd="10" destOrd="0" presId="urn:microsoft.com/office/officeart/2008/layout/LinedList"/>
    <dgm:cxn modelId="{7FC2DE84-5A84-4D96-8E4A-C8E7E3F61273}" type="presParOf" srcId="{F6ED8F92-B0D0-4A09-A7B9-2B9FB65A76DE}" destId="{6FBAE898-8723-4D8E-B2A9-2D06C5981BE9}" srcOrd="0" destOrd="0" presId="urn:microsoft.com/office/officeart/2008/layout/LinedList"/>
    <dgm:cxn modelId="{D23415C2-3479-4A2D-BB02-49BDD7853D0C}" type="presParOf" srcId="{F6ED8F92-B0D0-4A09-A7B9-2B9FB65A76DE}" destId="{496D6A9E-F02C-4348-B4E9-D400B7FB995F}" srcOrd="1" destOrd="0" presId="urn:microsoft.com/office/officeart/2008/layout/LinedList"/>
    <dgm:cxn modelId="{C11D96D2-04E6-4AAC-A287-C3EE67D3DCC0}" type="presParOf" srcId="{F6ED8F92-B0D0-4A09-A7B9-2B9FB65A76DE}" destId="{0796FA77-F694-4788-AD60-79317B8921FE}" srcOrd="2" destOrd="0" presId="urn:microsoft.com/office/officeart/2008/layout/LinedList"/>
    <dgm:cxn modelId="{C620B90E-647D-440B-93DE-B157EE13F95A}" type="presParOf" srcId="{A6BBAC32-D34D-41CC-B621-B81E193FB30F}" destId="{6B72744E-4E63-48DF-9C6B-3ACB14329D0D}" srcOrd="11" destOrd="0" presId="urn:microsoft.com/office/officeart/2008/layout/LinedList"/>
    <dgm:cxn modelId="{B13F81B1-A365-48CE-B318-F93CE19AC618}" type="presParOf" srcId="{A6BBAC32-D34D-41CC-B621-B81E193FB30F}" destId="{CD9A440E-66A1-40C2-99EA-02258004CD7D}" srcOrd="12" destOrd="0" presId="urn:microsoft.com/office/officeart/2008/layout/LinedList"/>
    <dgm:cxn modelId="{FDA11E65-2D65-4D44-9E70-2C11B8110302}" type="presParOf" srcId="{A6BBAC32-D34D-41CC-B621-B81E193FB30F}" destId="{83660F5A-7D98-4F03-856F-9E4BCB52A3D1}" srcOrd="13" destOrd="0" presId="urn:microsoft.com/office/officeart/2008/layout/LinedList"/>
    <dgm:cxn modelId="{8A475948-7A56-414C-9EA2-DFC792A4B0AB}" type="presParOf" srcId="{83660F5A-7D98-4F03-856F-9E4BCB52A3D1}" destId="{DE54C322-76F0-42EC-B53D-9BF70AF8340C}" srcOrd="0" destOrd="0" presId="urn:microsoft.com/office/officeart/2008/layout/LinedList"/>
    <dgm:cxn modelId="{11B0DA23-308D-489F-87FD-F6A1530FA3FA}" type="presParOf" srcId="{83660F5A-7D98-4F03-856F-9E4BCB52A3D1}" destId="{692919B2-FBE9-4CCF-96A1-53660F69E6EA}" srcOrd="1" destOrd="0" presId="urn:microsoft.com/office/officeart/2008/layout/LinedList"/>
    <dgm:cxn modelId="{CE9787FF-E961-4992-A2E3-5A3D8E54410E}" type="presParOf" srcId="{83660F5A-7D98-4F03-856F-9E4BCB52A3D1}" destId="{0606A9BC-E34A-4477-8BAF-E075BB656B16}" srcOrd="2" destOrd="0" presId="urn:microsoft.com/office/officeart/2008/layout/LinedList"/>
    <dgm:cxn modelId="{7BF664D6-B6FF-4325-A3A5-F57B3B7BAE74}" type="presParOf" srcId="{A6BBAC32-D34D-41CC-B621-B81E193FB30F}" destId="{800433A6-E533-469C-9CE0-E90D1FB6CDB5}" srcOrd="14" destOrd="0" presId="urn:microsoft.com/office/officeart/2008/layout/LinedList"/>
    <dgm:cxn modelId="{C928457A-D332-4202-B76B-C896DC7123FF}" type="presParOf" srcId="{A6BBAC32-D34D-41CC-B621-B81E193FB30F}" destId="{FF289FA2-9140-4FF7-9EAF-5CDF69C03FFE}" srcOrd="15" destOrd="0" presId="urn:microsoft.com/office/officeart/2008/layout/LinedList"/>
    <dgm:cxn modelId="{75C912DA-C8EB-4F5B-B8A3-374294F6A196}" type="presParOf" srcId="{A6BBAC32-D34D-41CC-B621-B81E193FB30F}" destId="{D11EE21D-83FB-456A-AE4B-E3F9524F7E58}" srcOrd="16" destOrd="0" presId="urn:microsoft.com/office/officeart/2008/layout/LinedList"/>
    <dgm:cxn modelId="{6B699C7E-58E8-46AB-B2BD-3BAD0F2C43F9}" type="presParOf" srcId="{D11EE21D-83FB-456A-AE4B-E3F9524F7E58}" destId="{2051CC9F-3626-4E10-867E-36EADAFF4339}" srcOrd="0" destOrd="0" presId="urn:microsoft.com/office/officeart/2008/layout/LinedList"/>
    <dgm:cxn modelId="{BE81E16C-E2DB-40BE-B781-ED338CDC9917}" type="presParOf" srcId="{D11EE21D-83FB-456A-AE4B-E3F9524F7E58}" destId="{2BB697B0-B139-4E5D-9A35-65D985C247AD}" srcOrd="1" destOrd="0" presId="urn:microsoft.com/office/officeart/2008/layout/LinedList"/>
    <dgm:cxn modelId="{85D07887-4C91-44B6-84CA-27D45231AB1A}" type="presParOf" srcId="{D11EE21D-83FB-456A-AE4B-E3F9524F7E58}" destId="{3C431F87-9CD3-4339-A4BD-C5F85F061737}" srcOrd="2" destOrd="0" presId="urn:microsoft.com/office/officeart/2008/layout/LinedList"/>
    <dgm:cxn modelId="{3FEBA989-B136-4DBC-9E01-61E7F278FFEB}" type="presParOf" srcId="{A6BBAC32-D34D-41CC-B621-B81E193FB30F}" destId="{A54DEFED-D67E-4621-A0FF-8F81D8C80713}" srcOrd="17" destOrd="0" presId="urn:microsoft.com/office/officeart/2008/layout/LinedList"/>
    <dgm:cxn modelId="{2E226CFB-4F2D-4C95-9A33-9A898DCD42CC}" type="presParOf" srcId="{A6BBAC32-D34D-41CC-B621-B81E193FB30F}" destId="{6E82A41F-8BF8-4D58-99A7-CC85A46ED94E}" srcOrd="18" destOrd="0" presId="urn:microsoft.com/office/officeart/2008/layout/LinedList"/>
    <dgm:cxn modelId="{7197AF24-1915-4AD9-877F-918F1EFCC789}" type="presParOf" srcId="{A6BBAC32-D34D-41CC-B621-B81E193FB30F}" destId="{216CF7F5-32F9-49ED-8209-324E6DB38732}" srcOrd="19" destOrd="0" presId="urn:microsoft.com/office/officeart/2008/layout/LinedList"/>
    <dgm:cxn modelId="{6F7D05F6-C9EE-4DAE-8B3F-200018505DC8}" type="presParOf" srcId="{216CF7F5-32F9-49ED-8209-324E6DB38732}" destId="{F3E384C2-3F2D-47D2-B28D-B58399859E1A}" srcOrd="0" destOrd="0" presId="urn:microsoft.com/office/officeart/2008/layout/LinedList"/>
    <dgm:cxn modelId="{BFB8066D-8835-4396-A3FC-B09B42D398A6}" type="presParOf" srcId="{216CF7F5-32F9-49ED-8209-324E6DB38732}" destId="{AA9A511E-D5A1-4626-9129-5A961D732DDB}" srcOrd="1" destOrd="0" presId="urn:microsoft.com/office/officeart/2008/layout/LinedList"/>
    <dgm:cxn modelId="{F35E9D78-3377-4AC0-B1C7-1291ABC2F539}" type="presParOf" srcId="{216CF7F5-32F9-49ED-8209-324E6DB38732}" destId="{FEA9ADE3-88BE-4937-952F-D45DEA27EC71}" srcOrd="2" destOrd="0" presId="urn:microsoft.com/office/officeart/2008/layout/LinedList"/>
    <dgm:cxn modelId="{046405A1-DC1A-4A74-9FCB-6A9D464AD055}" type="presParOf" srcId="{A6BBAC32-D34D-41CC-B621-B81E193FB30F}" destId="{BEFDADD6-D863-44B1-BA8A-427E1384FEAA}" srcOrd="20" destOrd="0" presId="urn:microsoft.com/office/officeart/2008/layout/LinedList"/>
    <dgm:cxn modelId="{2F75A054-DD31-440D-8677-FE472E98B316}" type="presParOf" srcId="{A6BBAC32-D34D-41CC-B621-B81E193FB30F}" destId="{D739EBA5-DCF5-42D2-9FFA-35D95A34AFCF}" srcOrd="21" destOrd="0" presId="urn:microsoft.com/office/officeart/2008/layout/LinedList"/>
    <dgm:cxn modelId="{35D1B60C-89F4-40D8-9E16-6C2ED80C7FF6}" type="presParOf" srcId="{A6BBAC32-D34D-41CC-B621-B81E193FB30F}" destId="{A4B93DBF-7A89-45C3-9FED-F046EC7B18FA}" srcOrd="22" destOrd="0" presId="urn:microsoft.com/office/officeart/2008/layout/LinedList"/>
    <dgm:cxn modelId="{45A7E61D-D1BD-4BCB-BB22-F7CF00D70525}" type="presParOf" srcId="{A4B93DBF-7A89-45C3-9FED-F046EC7B18FA}" destId="{A64B1E14-198D-41E2-8257-0562F8BC42A7}" srcOrd="0" destOrd="0" presId="urn:microsoft.com/office/officeart/2008/layout/LinedList"/>
    <dgm:cxn modelId="{8AE91B1A-CB41-478A-BFB7-6E44F7662DD6}" type="presParOf" srcId="{A4B93DBF-7A89-45C3-9FED-F046EC7B18FA}" destId="{0B549959-B377-41B8-94AF-AB4A4EDEF3C1}" srcOrd="1" destOrd="0" presId="urn:microsoft.com/office/officeart/2008/layout/LinedList"/>
    <dgm:cxn modelId="{6DA22D56-F05E-4313-9330-72CA3DDFF9F4}" type="presParOf" srcId="{A4B93DBF-7A89-45C3-9FED-F046EC7B18FA}" destId="{B0ADBF47-92E3-4CC7-8976-7BE88D916722}" srcOrd="2" destOrd="0" presId="urn:microsoft.com/office/officeart/2008/layout/LinedList"/>
    <dgm:cxn modelId="{EFDBE482-5971-402C-A879-AA14EA3FCC64}" type="presParOf" srcId="{A6BBAC32-D34D-41CC-B621-B81E193FB30F}" destId="{E22D3F21-34BF-4BE9-90E5-F827AE7C9745}" srcOrd="23" destOrd="0" presId="urn:microsoft.com/office/officeart/2008/layout/LinedList"/>
    <dgm:cxn modelId="{6EB2F413-2611-4F06-AD42-D5D5A58ACF42}" type="presParOf" srcId="{A6BBAC32-D34D-41CC-B621-B81E193FB30F}" destId="{1C203396-86FF-47EE-B515-C62DA52E9EFF}" srcOrd="24" destOrd="0" presId="urn:microsoft.com/office/officeart/2008/layout/LinedList"/>
    <dgm:cxn modelId="{1292972E-5BB5-44FB-BC7B-B9F955ED160D}" type="presParOf" srcId="{A6BBAC32-D34D-41CC-B621-B81E193FB30F}" destId="{A83D3735-4BA7-4670-B7EB-A7A55865CE99}" srcOrd="25" destOrd="0" presId="urn:microsoft.com/office/officeart/2008/layout/LinedList"/>
    <dgm:cxn modelId="{90A00D7A-8404-4D6A-8323-64BF6A19028E}" type="presParOf" srcId="{A83D3735-4BA7-4670-B7EB-A7A55865CE99}" destId="{FA1F4FC0-FC5E-4D41-9483-53F9B7754B00}" srcOrd="0" destOrd="0" presId="urn:microsoft.com/office/officeart/2008/layout/LinedList"/>
    <dgm:cxn modelId="{2839F2E8-344D-4EE0-9F4B-2345C7F865BE}" type="presParOf" srcId="{A83D3735-4BA7-4670-B7EB-A7A55865CE99}" destId="{E980C594-F67E-4A8E-88BC-6A2074040147}" srcOrd="1" destOrd="0" presId="urn:microsoft.com/office/officeart/2008/layout/LinedList"/>
    <dgm:cxn modelId="{06DF0F12-3BD3-4692-A56B-8D04CFCAB648}" type="presParOf" srcId="{A83D3735-4BA7-4670-B7EB-A7A55865CE99}" destId="{59F9C590-D1DD-4F8B-81C1-E59AFCA018F5}" srcOrd="2" destOrd="0" presId="urn:microsoft.com/office/officeart/2008/layout/LinedList"/>
    <dgm:cxn modelId="{ACC38E27-08F0-4718-A760-6A3840C30273}" type="presParOf" srcId="{A6BBAC32-D34D-41CC-B621-B81E193FB30F}" destId="{ABD798D0-EAF8-4DAD-B41F-24910049B43C}" srcOrd="26" destOrd="0" presId="urn:microsoft.com/office/officeart/2008/layout/LinedList"/>
    <dgm:cxn modelId="{23D18F62-5B13-4099-9714-E93F15FFCB66}" type="presParOf" srcId="{A6BBAC32-D34D-41CC-B621-B81E193FB30F}" destId="{45355F2E-729E-4ECC-B8F1-60490561F85D}" srcOrd="27" destOrd="0" presId="urn:microsoft.com/office/officeart/2008/layout/LinedList"/>
    <dgm:cxn modelId="{351B2AD2-4F39-4736-A207-F3AE75728848}" type="presParOf" srcId="{A6BBAC32-D34D-41CC-B621-B81E193FB30F}" destId="{6C0A34CC-8CAF-4E29-992E-59B08C50B5FE}" srcOrd="28" destOrd="0" presId="urn:microsoft.com/office/officeart/2008/layout/LinedList"/>
    <dgm:cxn modelId="{DD19E042-43C7-4004-AD41-E27E08D2ED22}" type="presParOf" srcId="{6C0A34CC-8CAF-4E29-992E-59B08C50B5FE}" destId="{6138B167-9A52-4966-966B-8B1A5D709E71}" srcOrd="0" destOrd="0" presId="urn:microsoft.com/office/officeart/2008/layout/LinedList"/>
    <dgm:cxn modelId="{07A0D0AE-AFA2-41E3-86B9-CD4826ABFA27}" type="presParOf" srcId="{6C0A34CC-8CAF-4E29-992E-59B08C50B5FE}" destId="{4E4C368B-6497-47DB-A201-5B2FD43F61C8}" srcOrd="1" destOrd="0" presId="urn:microsoft.com/office/officeart/2008/layout/LinedList"/>
    <dgm:cxn modelId="{7FC11C9A-9651-4399-96F3-83AD4E50FC0C}" type="presParOf" srcId="{6C0A34CC-8CAF-4E29-992E-59B08C50B5FE}" destId="{EF26020A-B951-4E66-ABAB-706A19CD90D2}" srcOrd="2" destOrd="0" presId="urn:microsoft.com/office/officeart/2008/layout/LinedList"/>
    <dgm:cxn modelId="{CF02F44B-4D77-44C4-BAD0-8A4723FFCF9D}" type="presParOf" srcId="{A6BBAC32-D34D-41CC-B621-B81E193FB30F}" destId="{0B663991-FB27-4F9F-BC30-3D897E27C87C}" srcOrd="29" destOrd="0" presId="urn:microsoft.com/office/officeart/2008/layout/LinedList"/>
    <dgm:cxn modelId="{B5A33CE7-913C-450A-A432-EB4B942E0E3A}" type="presParOf" srcId="{A6BBAC32-D34D-41CC-B621-B81E193FB30F}" destId="{36CCAE6E-AE6B-4DEB-A1DD-8559D7706599}" srcOrd="30" destOrd="0" presId="urn:microsoft.com/office/officeart/2008/layout/LinedList"/>
    <dgm:cxn modelId="{737EE490-DCDB-4FF7-812C-83C9DABB8899}" type="presParOf" srcId="{F1C1C263-DF7B-489A-93D7-75A8354D133B}" destId="{526BCECB-B78D-4E1D-A778-146388CF2524}" srcOrd="2" destOrd="0" presId="urn:microsoft.com/office/officeart/2008/layout/LinedList"/>
    <dgm:cxn modelId="{D93EE71C-1CD7-49F9-9504-96120F8FF282}" type="presParOf" srcId="{F1C1C263-DF7B-489A-93D7-75A8354D133B}" destId="{000BEBFA-859D-4DFA-9EC1-FD8E1365DE30}" srcOrd="3" destOrd="0" presId="urn:microsoft.com/office/officeart/2008/layout/LinedList"/>
    <dgm:cxn modelId="{A9FE4A85-163D-4D98-A803-B85A148FB5AD}" type="presParOf" srcId="{000BEBFA-859D-4DFA-9EC1-FD8E1365DE30}" destId="{0E0DAAC9-F0C3-425B-9BBA-0F971258F2A7}" srcOrd="0" destOrd="0" presId="urn:microsoft.com/office/officeart/2008/layout/LinedList"/>
    <dgm:cxn modelId="{C39E1EBB-1C56-40A4-94C1-64EB4B725312}" type="presParOf" srcId="{000BEBFA-859D-4DFA-9EC1-FD8E1365DE30}" destId="{585FBC49-E9D6-49C4-B433-B0753D497EA0}" srcOrd="1" destOrd="0" presId="urn:microsoft.com/office/officeart/2008/layout/LinedList"/>
    <dgm:cxn modelId="{4167ECBC-A19A-4807-9218-E5D43F60FF35}" type="presParOf" srcId="{585FBC49-E9D6-49C4-B433-B0753D497EA0}" destId="{4A208682-F3CA-4009-BD1F-51E567BD1341}" srcOrd="0" destOrd="0" presId="urn:microsoft.com/office/officeart/2008/layout/LinedList"/>
    <dgm:cxn modelId="{209589CF-AEC9-4D54-9982-74DBCC7D77AF}" type="presParOf" srcId="{585FBC49-E9D6-49C4-B433-B0753D497EA0}" destId="{B4A6FC5F-AA2F-40A2-BA5F-A38077591705}" srcOrd="1" destOrd="0" presId="urn:microsoft.com/office/officeart/2008/layout/LinedList"/>
    <dgm:cxn modelId="{3D387EE1-2C46-46D1-8292-D1B6FAA2993F}" type="presParOf" srcId="{B4A6FC5F-AA2F-40A2-BA5F-A38077591705}" destId="{AD20AF44-1D65-4E64-93F9-A38391486AC3}" srcOrd="0" destOrd="0" presId="urn:microsoft.com/office/officeart/2008/layout/LinedList"/>
    <dgm:cxn modelId="{90631509-BD0A-4BA1-98BC-63045E8621E6}" type="presParOf" srcId="{B4A6FC5F-AA2F-40A2-BA5F-A38077591705}" destId="{491A7B62-BDD3-4AA3-BE3E-3CE1097B533A}" srcOrd="1" destOrd="0" presId="urn:microsoft.com/office/officeart/2008/layout/LinedList"/>
    <dgm:cxn modelId="{F5D5907D-6EE1-4EAF-B63B-ABF3DB1C966D}" type="presParOf" srcId="{B4A6FC5F-AA2F-40A2-BA5F-A38077591705}" destId="{E4F267DA-CCA2-4E4E-B19F-E33CAB0018E9}" srcOrd="2" destOrd="0" presId="urn:microsoft.com/office/officeart/2008/layout/LinedList"/>
    <dgm:cxn modelId="{EB58A1F4-1989-4EF7-B0E7-FE668FE988F5}" type="presParOf" srcId="{585FBC49-E9D6-49C4-B433-B0753D497EA0}" destId="{3AB0B74D-95E5-4BE2-B799-E813D4EB97D9}" srcOrd="2" destOrd="0" presId="urn:microsoft.com/office/officeart/2008/layout/LinedList"/>
    <dgm:cxn modelId="{4190413B-AE1D-4B1F-A36B-DC501990BE07}" type="presParOf" srcId="{585FBC49-E9D6-49C4-B433-B0753D497EA0}" destId="{E53E4AE6-426D-483C-9B0C-F63D117132CA}" srcOrd="3" destOrd="0" presId="urn:microsoft.com/office/officeart/2008/layout/LinedList"/>
    <dgm:cxn modelId="{556BE43D-25FB-4163-A7C8-65AFAE8B571A}" type="presParOf" srcId="{585FBC49-E9D6-49C4-B433-B0753D497EA0}" destId="{D624C167-40E3-44CE-B4B1-DF86971024D2}" srcOrd="4" destOrd="0" presId="urn:microsoft.com/office/officeart/2008/layout/LinedList"/>
    <dgm:cxn modelId="{52CEEA70-C7E9-44EF-9C1A-FE941BF6143A}" type="presParOf" srcId="{D624C167-40E3-44CE-B4B1-DF86971024D2}" destId="{C7393BAC-1D73-426F-A118-1E0C68D43D9D}" srcOrd="0" destOrd="0" presId="urn:microsoft.com/office/officeart/2008/layout/LinedList"/>
    <dgm:cxn modelId="{46B9FEEC-C617-4F2A-8BB9-DABB16C229E7}" type="presParOf" srcId="{D624C167-40E3-44CE-B4B1-DF86971024D2}" destId="{D9EC8584-9EFC-45DF-A2B2-83604CB5E13E}" srcOrd="1" destOrd="0" presId="urn:microsoft.com/office/officeart/2008/layout/LinedList"/>
    <dgm:cxn modelId="{C3DC9196-9E07-4494-8B90-D5E5EDBF5F87}" type="presParOf" srcId="{D624C167-40E3-44CE-B4B1-DF86971024D2}" destId="{95D735D2-D131-4674-9A61-6929E35063D8}" srcOrd="2" destOrd="0" presId="urn:microsoft.com/office/officeart/2008/layout/LinedList"/>
    <dgm:cxn modelId="{9964D7C0-0B0B-4F87-82C7-7CDC7850DDFB}" type="presParOf" srcId="{585FBC49-E9D6-49C4-B433-B0753D497EA0}" destId="{0691B33E-B597-4806-8249-A4359506E6D0}" srcOrd="5" destOrd="0" presId="urn:microsoft.com/office/officeart/2008/layout/LinedList"/>
    <dgm:cxn modelId="{23731E75-EC04-42B0-9877-018D64FF440E}" type="presParOf" srcId="{585FBC49-E9D6-49C4-B433-B0753D497EA0}" destId="{346F0A7E-B3BC-421E-A621-A0F2053B815C}" srcOrd="6" destOrd="0" presId="urn:microsoft.com/office/officeart/2008/layout/LinedList"/>
    <dgm:cxn modelId="{B57DAA02-75B6-433A-B7AF-230DB5BC04B0}" type="presParOf" srcId="{585FBC49-E9D6-49C4-B433-B0753D497EA0}" destId="{FA6F62CD-0B9A-456D-A1C6-3EFD4FC39D21}" srcOrd="7" destOrd="0" presId="urn:microsoft.com/office/officeart/2008/layout/LinedList"/>
    <dgm:cxn modelId="{5270DF35-70BE-4173-BCAF-378490BCEC11}" type="presParOf" srcId="{FA6F62CD-0B9A-456D-A1C6-3EFD4FC39D21}" destId="{E0942774-C118-4F75-A1DB-0814C91C868B}" srcOrd="0" destOrd="0" presId="urn:microsoft.com/office/officeart/2008/layout/LinedList"/>
    <dgm:cxn modelId="{2433EDEC-7BD9-489C-9445-3EBC5892FD7A}" type="presParOf" srcId="{FA6F62CD-0B9A-456D-A1C6-3EFD4FC39D21}" destId="{08ADB01E-3926-4C9E-8179-3BDF5DB1FE6B}" srcOrd="1" destOrd="0" presId="urn:microsoft.com/office/officeart/2008/layout/LinedList"/>
    <dgm:cxn modelId="{82BFAF68-07D0-439D-A6D0-1DF15C600BD0}" type="presParOf" srcId="{FA6F62CD-0B9A-456D-A1C6-3EFD4FC39D21}" destId="{C0532882-A697-4124-8528-52E51ECE836D}" srcOrd="2" destOrd="0" presId="urn:microsoft.com/office/officeart/2008/layout/LinedList"/>
    <dgm:cxn modelId="{AD277710-BC85-40F3-A06E-65999E2C3E41}" type="presParOf" srcId="{585FBC49-E9D6-49C4-B433-B0753D497EA0}" destId="{AC868FC8-53C2-4508-AC96-2AF0546C40C3}" srcOrd="8" destOrd="0" presId="urn:microsoft.com/office/officeart/2008/layout/LinedList"/>
    <dgm:cxn modelId="{E0C83B47-2E3D-439C-BFA5-322D1B14A03C}" type="presParOf" srcId="{585FBC49-E9D6-49C4-B433-B0753D497EA0}" destId="{C034E4E0-39F7-4A50-956A-89946EE965B7}" srcOrd="9" destOrd="0" presId="urn:microsoft.com/office/officeart/2008/layout/LinedList"/>
    <dgm:cxn modelId="{243FC90A-8378-4C63-BC76-62305E972D09}" type="presParOf" srcId="{585FBC49-E9D6-49C4-B433-B0753D497EA0}" destId="{545AADCA-F3C9-40D1-987C-54AE2831D9BD}" srcOrd="10" destOrd="0" presId="urn:microsoft.com/office/officeart/2008/layout/LinedList"/>
    <dgm:cxn modelId="{04A3BE12-C234-4E71-87ED-3A523A2C1C79}" type="presParOf" srcId="{545AADCA-F3C9-40D1-987C-54AE2831D9BD}" destId="{AA748F13-7CBC-4F87-9C2D-C492D46442D2}" srcOrd="0" destOrd="0" presId="urn:microsoft.com/office/officeart/2008/layout/LinedList"/>
    <dgm:cxn modelId="{2A182AFB-3AF8-4EAE-AC20-9754F6EED77B}" type="presParOf" srcId="{545AADCA-F3C9-40D1-987C-54AE2831D9BD}" destId="{AE92C1FC-DF6B-463E-8E1B-C3F60871DFFE}" srcOrd="1" destOrd="0" presId="urn:microsoft.com/office/officeart/2008/layout/LinedList"/>
    <dgm:cxn modelId="{F10E1024-2782-44AA-AB6C-6BB2AA6B64E6}" type="presParOf" srcId="{545AADCA-F3C9-40D1-987C-54AE2831D9BD}" destId="{ABE97D08-B499-4EF4-BB16-0AD3ABE4D041}" srcOrd="2" destOrd="0" presId="urn:microsoft.com/office/officeart/2008/layout/LinedList"/>
    <dgm:cxn modelId="{6FA39808-BED6-438F-91C2-0CE6BF2979EE}" type="presParOf" srcId="{585FBC49-E9D6-49C4-B433-B0753D497EA0}" destId="{15DD81E3-8CB6-4C93-BDEF-23180D420302}" srcOrd="11" destOrd="0" presId="urn:microsoft.com/office/officeart/2008/layout/LinedList"/>
    <dgm:cxn modelId="{B597009D-ADEA-482A-8CA5-4263C269399B}" type="presParOf" srcId="{585FBC49-E9D6-49C4-B433-B0753D497EA0}" destId="{261458A2-73FE-47E1-B534-A9B1FE78A2B6}"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0B5F49-AD14-4C49-B0FE-6946A094594D}"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da-DK"/>
        </a:p>
      </dgm:t>
    </dgm:pt>
    <dgm:pt modelId="{1D7431BF-B9FC-4E59-9D5C-08B779DA26E8}">
      <dgm:prSet phldrT="[Tekst]" custT="1"/>
      <dgm:spPr/>
      <dgm:t>
        <a:bodyPr/>
        <a:lstStyle/>
        <a:p>
          <a:r>
            <a:rPr lang="da-DK" sz="1600" dirty="0">
              <a:solidFill>
                <a:schemeClr val="bg1"/>
              </a:solidFill>
            </a:rPr>
            <a:t>Bilag 6.1 Finansiel strategi for Forsyning Helsingør</a:t>
          </a:r>
        </a:p>
      </dgm:t>
    </dgm:pt>
    <dgm:pt modelId="{B68A4421-41A2-48A3-92E2-6CF093FBC66B}" type="parTrans" cxnId="{51C17BAC-506C-48B3-AB8F-CD21E7345116}">
      <dgm:prSet/>
      <dgm:spPr/>
      <dgm:t>
        <a:bodyPr/>
        <a:lstStyle/>
        <a:p>
          <a:endParaRPr lang="da-DK"/>
        </a:p>
      </dgm:t>
    </dgm:pt>
    <dgm:pt modelId="{036FF179-8FD8-4E6F-AA83-9F9DE9929CAF}" type="sibTrans" cxnId="{51C17BAC-506C-48B3-AB8F-CD21E7345116}">
      <dgm:prSet/>
      <dgm:spPr/>
      <dgm:t>
        <a:bodyPr/>
        <a:lstStyle/>
        <a:p>
          <a:endParaRPr lang="da-DK"/>
        </a:p>
      </dgm:t>
    </dgm:pt>
    <dgm:pt modelId="{4EEDCCF5-483E-48C3-AB83-3AEC1AC64809}" type="pres">
      <dgm:prSet presAssocID="{E70B5F49-AD14-4C49-B0FE-6946A094594D}" presName="vert0" presStyleCnt="0">
        <dgm:presLayoutVars>
          <dgm:dir/>
          <dgm:animOne val="branch"/>
          <dgm:animLvl val="lvl"/>
        </dgm:presLayoutVars>
      </dgm:prSet>
      <dgm:spPr/>
    </dgm:pt>
    <dgm:pt modelId="{77011D5E-9090-42DF-AA53-005E08916A83}" type="pres">
      <dgm:prSet presAssocID="{1D7431BF-B9FC-4E59-9D5C-08B779DA26E8}" presName="thickLine" presStyleLbl="alignNode1" presStyleIdx="0" presStyleCnt="1"/>
      <dgm:spPr/>
    </dgm:pt>
    <dgm:pt modelId="{28C6526B-C5B0-4BDA-886A-34BFA3A935FB}" type="pres">
      <dgm:prSet presAssocID="{1D7431BF-B9FC-4E59-9D5C-08B779DA26E8}" presName="horz1" presStyleCnt="0"/>
      <dgm:spPr/>
    </dgm:pt>
    <dgm:pt modelId="{101CFDE1-F180-4180-B0A1-ADFF5A48FF3D}" type="pres">
      <dgm:prSet presAssocID="{1D7431BF-B9FC-4E59-9D5C-08B779DA26E8}" presName="tx1" presStyleLbl="revTx" presStyleIdx="0" presStyleCnt="1"/>
      <dgm:spPr/>
    </dgm:pt>
    <dgm:pt modelId="{5CC49A00-3B85-42CA-BD08-08ED0C3DE2C8}" type="pres">
      <dgm:prSet presAssocID="{1D7431BF-B9FC-4E59-9D5C-08B779DA26E8}" presName="vert1" presStyleCnt="0"/>
      <dgm:spPr/>
    </dgm:pt>
  </dgm:ptLst>
  <dgm:cxnLst>
    <dgm:cxn modelId="{A7D7DA1E-2436-49F2-A104-C14A15849087}" type="presOf" srcId="{E70B5F49-AD14-4C49-B0FE-6946A094594D}" destId="{4EEDCCF5-483E-48C3-AB83-3AEC1AC64809}" srcOrd="0" destOrd="0" presId="urn:microsoft.com/office/officeart/2008/layout/LinedList"/>
    <dgm:cxn modelId="{51C17BAC-506C-48B3-AB8F-CD21E7345116}" srcId="{E70B5F49-AD14-4C49-B0FE-6946A094594D}" destId="{1D7431BF-B9FC-4E59-9D5C-08B779DA26E8}" srcOrd="0" destOrd="0" parTransId="{B68A4421-41A2-48A3-92E2-6CF093FBC66B}" sibTransId="{036FF179-8FD8-4E6F-AA83-9F9DE9929CAF}"/>
    <dgm:cxn modelId="{E2F70FEB-A552-478E-A1E1-036EF6D0FBB3}" type="presOf" srcId="{1D7431BF-B9FC-4E59-9D5C-08B779DA26E8}" destId="{101CFDE1-F180-4180-B0A1-ADFF5A48FF3D}" srcOrd="0" destOrd="0" presId="urn:microsoft.com/office/officeart/2008/layout/LinedList"/>
    <dgm:cxn modelId="{D3DCB0D2-1BA3-4F72-A422-38FB759C3E24}" type="presParOf" srcId="{4EEDCCF5-483E-48C3-AB83-3AEC1AC64809}" destId="{77011D5E-9090-42DF-AA53-005E08916A83}" srcOrd="0" destOrd="0" presId="urn:microsoft.com/office/officeart/2008/layout/LinedList"/>
    <dgm:cxn modelId="{A0D06381-BE1D-4679-AACA-1CAB16EA6896}" type="presParOf" srcId="{4EEDCCF5-483E-48C3-AB83-3AEC1AC64809}" destId="{28C6526B-C5B0-4BDA-886A-34BFA3A935FB}" srcOrd="1" destOrd="0" presId="urn:microsoft.com/office/officeart/2008/layout/LinedList"/>
    <dgm:cxn modelId="{AB7EE77F-5677-4B0A-BFAA-A3CC2A058956}" type="presParOf" srcId="{28C6526B-C5B0-4BDA-886A-34BFA3A935FB}" destId="{101CFDE1-F180-4180-B0A1-ADFF5A48FF3D}" srcOrd="0" destOrd="0" presId="urn:microsoft.com/office/officeart/2008/layout/LinedList"/>
    <dgm:cxn modelId="{FC3E1C6C-2437-409A-83D4-BDB72E7945D6}" type="presParOf" srcId="{28C6526B-C5B0-4BDA-886A-34BFA3A935FB}" destId="{5CC49A00-3B85-42CA-BD08-08ED0C3DE2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0B5F49-AD14-4C49-B0FE-6946A094594D}"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da-DK"/>
        </a:p>
      </dgm:t>
    </dgm:pt>
    <dgm:pt modelId="{1D7431BF-B9FC-4E59-9D5C-08B779DA26E8}">
      <dgm:prSet phldrT="[Tekst]" custT="1"/>
      <dgm:spPr/>
      <dgm:t>
        <a:bodyPr/>
        <a:lstStyle/>
        <a:p>
          <a:r>
            <a:rPr lang="da-DK" sz="1600" dirty="0">
              <a:solidFill>
                <a:schemeClr val="bg1"/>
              </a:solidFill>
            </a:rPr>
            <a:t>Bilag</a:t>
          </a:r>
        </a:p>
      </dgm:t>
    </dgm:pt>
    <dgm:pt modelId="{B68A4421-41A2-48A3-92E2-6CF093FBC66B}" type="parTrans" cxnId="{51C17BAC-506C-48B3-AB8F-CD21E7345116}">
      <dgm:prSet/>
      <dgm:spPr/>
      <dgm:t>
        <a:bodyPr/>
        <a:lstStyle/>
        <a:p>
          <a:endParaRPr lang="da-DK"/>
        </a:p>
      </dgm:t>
    </dgm:pt>
    <dgm:pt modelId="{036FF179-8FD8-4E6F-AA83-9F9DE9929CAF}" type="sibTrans" cxnId="{51C17BAC-506C-48B3-AB8F-CD21E7345116}">
      <dgm:prSet/>
      <dgm:spPr/>
      <dgm:t>
        <a:bodyPr/>
        <a:lstStyle/>
        <a:p>
          <a:endParaRPr lang="da-DK"/>
        </a:p>
      </dgm:t>
    </dgm:pt>
    <dgm:pt modelId="{D242FD59-54B1-42B6-8C99-8F89B50160C5}">
      <dgm:prSet phldrT="[Tekst]" custT="1"/>
      <dgm:spPr/>
      <dgm:t>
        <a:bodyPr/>
        <a:lstStyle/>
        <a:p>
          <a:r>
            <a:rPr lang="da-DK" sz="1600" dirty="0">
              <a:solidFill>
                <a:schemeClr val="bg1"/>
              </a:solidFill>
            </a:rPr>
            <a:t>9.1 Oprindelig politik for miljø og samfundsansvar</a:t>
          </a:r>
        </a:p>
      </dgm:t>
    </dgm:pt>
    <dgm:pt modelId="{26B4630D-BAA1-415D-B6C3-B2406BBD1505}" type="parTrans" cxnId="{A646CF33-FF69-4505-B5A7-F18CB2664E78}">
      <dgm:prSet/>
      <dgm:spPr/>
      <dgm:t>
        <a:bodyPr/>
        <a:lstStyle/>
        <a:p>
          <a:endParaRPr lang="da-DK"/>
        </a:p>
      </dgm:t>
    </dgm:pt>
    <dgm:pt modelId="{2AE53358-1475-4E5F-BC7E-5AE43625D155}" type="sibTrans" cxnId="{A646CF33-FF69-4505-B5A7-F18CB2664E78}">
      <dgm:prSet/>
      <dgm:spPr/>
      <dgm:t>
        <a:bodyPr/>
        <a:lstStyle/>
        <a:p>
          <a:endParaRPr lang="da-DK"/>
        </a:p>
      </dgm:t>
    </dgm:pt>
    <dgm:pt modelId="{8CCF09F1-4DF0-4D63-BD49-1E2F0B9F84A4}">
      <dgm:prSet phldrT="[Tekst]" custT="1"/>
      <dgm:spPr/>
      <dgm:t>
        <a:bodyPr/>
        <a:lstStyle/>
        <a:p>
          <a:r>
            <a:rPr lang="da-DK" sz="1600" dirty="0">
              <a:solidFill>
                <a:schemeClr val="bg1"/>
              </a:solidFill>
            </a:rPr>
            <a:t>9.2 Ny politik for miljø og samfundsansvar</a:t>
          </a:r>
        </a:p>
      </dgm:t>
    </dgm:pt>
    <dgm:pt modelId="{D09539A2-A013-4307-9CE5-B1F3B783BBE9}" type="parTrans" cxnId="{62749951-5745-47E7-83F2-B2E105D40345}">
      <dgm:prSet/>
      <dgm:spPr/>
    </dgm:pt>
    <dgm:pt modelId="{E12FA802-2C18-42D5-A9B1-13DF01C2AD95}" type="sibTrans" cxnId="{62749951-5745-47E7-83F2-B2E105D40345}">
      <dgm:prSet/>
      <dgm:spPr/>
    </dgm:pt>
    <dgm:pt modelId="{4EEDCCF5-483E-48C3-AB83-3AEC1AC64809}" type="pres">
      <dgm:prSet presAssocID="{E70B5F49-AD14-4C49-B0FE-6946A094594D}" presName="vert0" presStyleCnt="0">
        <dgm:presLayoutVars>
          <dgm:dir/>
          <dgm:animOne val="branch"/>
          <dgm:animLvl val="lvl"/>
        </dgm:presLayoutVars>
      </dgm:prSet>
      <dgm:spPr/>
    </dgm:pt>
    <dgm:pt modelId="{77011D5E-9090-42DF-AA53-005E08916A83}" type="pres">
      <dgm:prSet presAssocID="{1D7431BF-B9FC-4E59-9D5C-08B779DA26E8}" presName="thickLine" presStyleLbl="alignNode1" presStyleIdx="0" presStyleCnt="1"/>
      <dgm:spPr/>
    </dgm:pt>
    <dgm:pt modelId="{28C6526B-C5B0-4BDA-886A-34BFA3A935FB}" type="pres">
      <dgm:prSet presAssocID="{1D7431BF-B9FC-4E59-9D5C-08B779DA26E8}" presName="horz1" presStyleCnt="0"/>
      <dgm:spPr/>
    </dgm:pt>
    <dgm:pt modelId="{101CFDE1-F180-4180-B0A1-ADFF5A48FF3D}" type="pres">
      <dgm:prSet presAssocID="{1D7431BF-B9FC-4E59-9D5C-08B779DA26E8}" presName="tx1" presStyleLbl="revTx" presStyleIdx="0" presStyleCnt="3"/>
      <dgm:spPr/>
    </dgm:pt>
    <dgm:pt modelId="{5CC49A00-3B85-42CA-BD08-08ED0C3DE2C8}" type="pres">
      <dgm:prSet presAssocID="{1D7431BF-B9FC-4E59-9D5C-08B779DA26E8}" presName="vert1" presStyleCnt="0"/>
      <dgm:spPr/>
    </dgm:pt>
    <dgm:pt modelId="{86592F50-B56B-444C-B036-3E4BEFF1C53E}" type="pres">
      <dgm:prSet presAssocID="{D242FD59-54B1-42B6-8C99-8F89B50160C5}" presName="vertSpace2a" presStyleCnt="0"/>
      <dgm:spPr/>
    </dgm:pt>
    <dgm:pt modelId="{BBF0BB7B-FF24-43AA-912F-9B2D165C0A76}" type="pres">
      <dgm:prSet presAssocID="{D242FD59-54B1-42B6-8C99-8F89B50160C5}" presName="horz2" presStyleCnt="0"/>
      <dgm:spPr/>
    </dgm:pt>
    <dgm:pt modelId="{C9DD1424-6691-49A1-B71D-F49F6B6512FC}" type="pres">
      <dgm:prSet presAssocID="{D242FD59-54B1-42B6-8C99-8F89B50160C5}" presName="horzSpace2" presStyleCnt="0"/>
      <dgm:spPr/>
    </dgm:pt>
    <dgm:pt modelId="{794530A8-00D0-484E-844F-83A804AE5E64}" type="pres">
      <dgm:prSet presAssocID="{D242FD59-54B1-42B6-8C99-8F89B50160C5}" presName="tx2" presStyleLbl="revTx" presStyleIdx="1" presStyleCnt="3" custScaleY="287237"/>
      <dgm:spPr/>
    </dgm:pt>
    <dgm:pt modelId="{D088EF2C-7C3E-4A51-A672-7F047273CD10}" type="pres">
      <dgm:prSet presAssocID="{D242FD59-54B1-42B6-8C99-8F89B50160C5}" presName="vert2" presStyleCnt="0"/>
      <dgm:spPr/>
    </dgm:pt>
    <dgm:pt modelId="{D2BEA5B6-E8D3-4830-B71D-26BD40BDA466}" type="pres">
      <dgm:prSet presAssocID="{D242FD59-54B1-42B6-8C99-8F89B50160C5}" presName="thinLine2b" presStyleLbl="callout" presStyleIdx="0" presStyleCnt="2" custLinFactY="-941765" custLinFactNeighborX="0" custLinFactNeighborY="-1000000"/>
      <dgm:spPr/>
    </dgm:pt>
    <dgm:pt modelId="{6BB8DEA6-530F-4774-98EC-4FFF01D8820F}" type="pres">
      <dgm:prSet presAssocID="{D242FD59-54B1-42B6-8C99-8F89B50160C5}" presName="vertSpace2b" presStyleCnt="0"/>
      <dgm:spPr/>
    </dgm:pt>
    <dgm:pt modelId="{38A8CF1D-B6B3-4B65-9DE5-14DB5D610E15}" type="pres">
      <dgm:prSet presAssocID="{8CCF09F1-4DF0-4D63-BD49-1E2F0B9F84A4}" presName="horz2" presStyleCnt="0"/>
      <dgm:spPr/>
    </dgm:pt>
    <dgm:pt modelId="{40113384-568B-4606-9083-5DBEC083B32D}" type="pres">
      <dgm:prSet presAssocID="{8CCF09F1-4DF0-4D63-BD49-1E2F0B9F84A4}" presName="horzSpace2" presStyleCnt="0"/>
      <dgm:spPr/>
    </dgm:pt>
    <dgm:pt modelId="{947CEDC4-D0F0-445F-8C06-0C95B568F2F8}" type="pres">
      <dgm:prSet presAssocID="{8CCF09F1-4DF0-4D63-BD49-1E2F0B9F84A4}" presName="tx2" presStyleLbl="revTx" presStyleIdx="2" presStyleCnt="3"/>
      <dgm:spPr/>
    </dgm:pt>
    <dgm:pt modelId="{7E6E4483-4C29-4A5D-9A54-6B7E84E36915}" type="pres">
      <dgm:prSet presAssocID="{8CCF09F1-4DF0-4D63-BD49-1E2F0B9F84A4}" presName="vert2" presStyleCnt="0"/>
      <dgm:spPr/>
    </dgm:pt>
    <dgm:pt modelId="{93AC423F-07E2-4BA6-BF03-86055FC1099A}" type="pres">
      <dgm:prSet presAssocID="{8CCF09F1-4DF0-4D63-BD49-1E2F0B9F84A4}" presName="thinLine2b" presStyleLbl="callout" presStyleIdx="1" presStyleCnt="2"/>
      <dgm:spPr/>
    </dgm:pt>
    <dgm:pt modelId="{B1620213-31F2-47BB-8AFF-44BC7A2C7A6A}" type="pres">
      <dgm:prSet presAssocID="{8CCF09F1-4DF0-4D63-BD49-1E2F0B9F84A4}" presName="vertSpace2b" presStyleCnt="0"/>
      <dgm:spPr/>
    </dgm:pt>
  </dgm:ptLst>
  <dgm:cxnLst>
    <dgm:cxn modelId="{A7D7DA1E-2436-49F2-A104-C14A15849087}" type="presOf" srcId="{E70B5F49-AD14-4C49-B0FE-6946A094594D}" destId="{4EEDCCF5-483E-48C3-AB83-3AEC1AC64809}" srcOrd="0" destOrd="0" presId="urn:microsoft.com/office/officeart/2008/layout/LinedList"/>
    <dgm:cxn modelId="{8C28DE2F-C583-47CD-96AB-71FFA17B35EE}" type="presOf" srcId="{D242FD59-54B1-42B6-8C99-8F89B50160C5}" destId="{794530A8-00D0-484E-844F-83A804AE5E64}" srcOrd="0" destOrd="0" presId="urn:microsoft.com/office/officeart/2008/layout/LinedList"/>
    <dgm:cxn modelId="{A646CF33-FF69-4505-B5A7-F18CB2664E78}" srcId="{1D7431BF-B9FC-4E59-9D5C-08B779DA26E8}" destId="{D242FD59-54B1-42B6-8C99-8F89B50160C5}" srcOrd="0" destOrd="0" parTransId="{26B4630D-BAA1-415D-B6C3-B2406BBD1505}" sibTransId="{2AE53358-1475-4E5F-BC7E-5AE43625D155}"/>
    <dgm:cxn modelId="{62749951-5745-47E7-83F2-B2E105D40345}" srcId="{1D7431BF-B9FC-4E59-9D5C-08B779DA26E8}" destId="{8CCF09F1-4DF0-4D63-BD49-1E2F0B9F84A4}" srcOrd="1" destOrd="0" parTransId="{D09539A2-A013-4307-9CE5-B1F3B783BBE9}" sibTransId="{E12FA802-2C18-42D5-A9B1-13DF01C2AD95}"/>
    <dgm:cxn modelId="{378A137A-5F6B-49F7-8D19-3F9B8E02C4A7}" type="presOf" srcId="{8CCF09F1-4DF0-4D63-BD49-1E2F0B9F84A4}" destId="{947CEDC4-D0F0-445F-8C06-0C95B568F2F8}" srcOrd="0" destOrd="0" presId="urn:microsoft.com/office/officeart/2008/layout/LinedList"/>
    <dgm:cxn modelId="{51C17BAC-506C-48B3-AB8F-CD21E7345116}" srcId="{E70B5F49-AD14-4C49-B0FE-6946A094594D}" destId="{1D7431BF-B9FC-4E59-9D5C-08B779DA26E8}" srcOrd="0" destOrd="0" parTransId="{B68A4421-41A2-48A3-92E2-6CF093FBC66B}" sibTransId="{036FF179-8FD8-4E6F-AA83-9F9DE9929CAF}"/>
    <dgm:cxn modelId="{E2F70FEB-A552-478E-A1E1-036EF6D0FBB3}" type="presOf" srcId="{1D7431BF-B9FC-4E59-9D5C-08B779DA26E8}" destId="{101CFDE1-F180-4180-B0A1-ADFF5A48FF3D}" srcOrd="0" destOrd="0" presId="urn:microsoft.com/office/officeart/2008/layout/LinedList"/>
    <dgm:cxn modelId="{D3DCB0D2-1BA3-4F72-A422-38FB759C3E24}" type="presParOf" srcId="{4EEDCCF5-483E-48C3-AB83-3AEC1AC64809}" destId="{77011D5E-9090-42DF-AA53-005E08916A83}" srcOrd="0" destOrd="0" presId="urn:microsoft.com/office/officeart/2008/layout/LinedList"/>
    <dgm:cxn modelId="{A0D06381-BE1D-4679-AACA-1CAB16EA6896}" type="presParOf" srcId="{4EEDCCF5-483E-48C3-AB83-3AEC1AC64809}" destId="{28C6526B-C5B0-4BDA-886A-34BFA3A935FB}" srcOrd="1" destOrd="0" presId="urn:microsoft.com/office/officeart/2008/layout/LinedList"/>
    <dgm:cxn modelId="{AB7EE77F-5677-4B0A-BFAA-A3CC2A058956}" type="presParOf" srcId="{28C6526B-C5B0-4BDA-886A-34BFA3A935FB}" destId="{101CFDE1-F180-4180-B0A1-ADFF5A48FF3D}" srcOrd="0" destOrd="0" presId="urn:microsoft.com/office/officeart/2008/layout/LinedList"/>
    <dgm:cxn modelId="{FC3E1C6C-2437-409A-83D4-BDB72E7945D6}" type="presParOf" srcId="{28C6526B-C5B0-4BDA-886A-34BFA3A935FB}" destId="{5CC49A00-3B85-42CA-BD08-08ED0C3DE2C8}" srcOrd="1" destOrd="0" presId="urn:microsoft.com/office/officeart/2008/layout/LinedList"/>
    <dgm:cxn modelId="{15278761-57BF-4A59-ACB3-8955981C8E17}" type="presParOf" srcId="{5CC49A00-3B85-42CA-BD08-08ED0C3DE2C8}" destId="{86592F50-B56B-444C-B036-3E4BEFF1C53E}" srcOrd="0" destOrd="0" presId="urn:microsoft.com/office/officeart/2008/layout/LinedList"/>
    <dgm:cxn modelId="{FDF62AFF-E30B-4069-A0F0-D515FFBF544A}" type="presParOf" srcId="{5CC49A00-3B85-42CA-BD08-08ED0C3DE2C8}" destId="{BBF0BB7B-FF24-43AA-912F-9B2D165C0A76}" srcOrd="1" destOrd="0" presId="urn:microsoft.com/office/officeart/2008/layout/LinedList"/>
    <dgm:cxn modelId="{572561A2-F438-4289-954D-46BE38AF285C}" type="presParOf" srcId="{BBF0BB7B-FF24-43AA-912F-9B2D165C0A76}" destId="{C9DD1424-6691-49A1-B71D-F49F6B6512FC}" srcOrd="0" destOrd="0" presId="urn:microsoft.com/office/officeart/2008/layout/LinedList"/>
    <dgm:cxn modelId="{41B66C63-FBCA-4831-9F2F-7F387573519A}" type="presParOf" srcId="{BBF0BB7B-FF24-43AA-912F-9B2D165C0A76}" destId="{794530A8-00D0-484E-844F-83A804AE5E64}" srcOrd="1" destOrd="0" presId="urn:microsoft.com/office/officeart/2008/layout/LinedList"/>
    <dgm:cxn modelId="{39E589D3-6DE2-4701-A92E-6EA7D70DCAA9}" type="presParOf" srcId="{BBF0BB7B-FF24-43AA-912F-9B2D165C0A76}" destId="{D088EF2C-7C3E-4A51-A672-7F047273CD10}" srcOrd="2" destOrd="0" presId="urn:microsoft.com/office/officeart/2008/layout/LinedList"/>
    <dgm:cxn modelId="{6732001A-D3CB-47E8-9F44-2838B3C229F0}" type="presParOf" srcId="{5CC49A00-3B85-42CA-BD08-08ED0C3DE2C8}" destId="{D2BEA5B6-E8D3-4830-B71D-26BD40BDA466}" srcOrd="2" destOrd="0" presId="urn:microsoft.com/office/officeart/2008/layout/LinedList"/>
    <dgm:cxn modelId="{EDDE9F00-E46B-47AD-8A3A-6F3A255EE77D}" type="presParOf" srcId="{5CC49A00-3B85-42CA-BD08-08ED0C3DE2C8}" destId="{6BB8DEA6-530F-4774-98EC-4FFF01D8820F}" srcOrd="3" destOrd="0" presId="urn:microsoft.com/office/officeart/2008/layout/LinedList"/>
    <dgm:cxn modelId="{CE025CE6-7F5F-4530-80FD-6A985A3326A9}" type="presParOf" srcId="{5CC49A00-3B85-42CA-BD08-08ED0C3DE2C8}" destId="{38A8CF1D-B6B3-4B65-9DE5-14DB5D610E15}" srcOrd="4" destOrd="0" presId="urn:microsoft.com/office/officeart/2008/layout/LinedList"/>
    <dgm:cxn modelId="{924E2B3A-4D6B-418E-9F7A-EB7B54DCF28E}" type="presParOf" srcId="{38A8CF1D-B6B3-4B65-9DE5-14DB5D610E15}" destId="{40113384-568B-4606-9083-5DBEC083B32D}" srcOrd="0" destOrd="0" presId="urn:microsoft.com/office/officeart/2008/layout/LinedList"/>
    <dgm:cxn modelId="{9FB32743-4C17-4F69-AB61-B2BB38197CDB}" type="presParOf" srcId="{38A8CF1D-B6B3-4B65-9DE5-14DB5D610E15}" destId="{947CEDC4-D0F0-445F-8C06-0C95B568F2F8}" srcOrd="1" destOrd="0" presId="urn:microsoft.com/office/officeart/2008/layout/LinedList"/>
    <dgm:cxn modelId="{E8EDA86F-1D39-4262-874F-6E2D729683D3}" type="presParOf" srcId="{38A8CF1D-B6B3-4B65-9DE5-14DB5D610E15}" destId="{7E6E4483-4C29-4A5D-9A54-6B7E84E36915}" srcOrd="2" destOrd="0" presId="urn:microsoft.com/office/officeart/2008/layout/LinedList"/>
    <dgm:cxn modelId="{2BA1E9F6-2496-404B-967E-541E0A16D945}" type="presParOf" srcId="{5CC49A00-3B85-42CA-BD08-08ED0C3DE2C8}" destId="{93AC423F-07E2-4BA6-BF03-86055FC1099A}" srcOrd="5" destOrd="0" presId="urn:microsoft.com/office/officeart/2008/layout/LinedList"/>
    <dgm:cxn modelId="{4B85360E-3A72-4687-AA70-E8F987397D8C}" type="presParOf" srcId="{5CC49A00-3B85-42CA-BD08-08ED0C3DE2C8}" destId="{B1620213-31F2-47BB-8AFF-44BC7A2C7A6A}"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0B5F49-AD14-4C49-B0FE-6946A094594D}"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da-DK"/>
        </a:p>
      </dgm:t>
    </dgm:pt>
    <dgm:pt modelId="{1D7431BF-B9FC-4E59-9D5C-08B779DA26E8}">
      <dgm:prSet phldrT="[Tekst]" custT="1"/>
      <dgm:spPr/>
      <dgm:t>
        <a:bodyPr/>
        <a:lstStyle/>
        <a:p>
          <a:r>
            <a:rPr lang="da-DK" sz="1600" dirty="0">
              <a:solidFill>
                <a:schemeClr val="bg1"/>
              </a:solidFill>
            </a:rPr>
            <a:t>Bilag 10.1</a:t>
          </a:r>
        </a:p>
      </dgm:t>
    </dgm:pt>
    <dgm:pt modelId="{B68A4421-41A2-48A3-92E2-6CF093FBC66B}" type="parTrans" cxnId="{51C17BAC-506C-48B3-AB8F-CD21E7345116}">
      <dgm:prSet/>
      <dgm:spPr/>
      <dgm:t>
        <a:bodyPr/>
        <a:lstStyle/>
        <a:p>
          <a:endParaRPr lang="da-DK"/>
        </a:p>
      </dgm:t>
    </dgm:pt>
    <dgm:pt modelId="{036FF179-8FD8-4E6F-AA83-9F9DE9929CAF}" type="sibTrans" cxnId="{51C17BAC-506C-48B3-AB8F-CD21E7345116}">
      <dgm:prSet/>
      <dgm:spPr/>
      <dgm:t>
        <a:bodyPr/>
        <a:lstStyle/>
        <a:p>
          <a:endParaRPr lang="da-DK"/>
        </a:p>
      </dgm:t>
    </dgm:pt>
    <dgm:pt modelId="{D242FD59-54B1-42B6-8C99-8F89B50160C5}">
      <dgm:prSet phldrT="[Tekst]" custT="1"/>
      <dgm:spPr/>
      <dgm:t>
        <a:bodyPr/>
        <a:lstStyle/>
        <a:p>
          <a:r>
            <a:rPr lang="da-DK" sz="1600" dirty="0">
              <a:solidFill>
                <a:schemeClr val="bg1"/>
              </a:solidFill>
            </a:rPr>
            <a:t>Helsingør Kommunes ejerstrategi for Forsyning Helsingør med mark-ups</a:t>
          </a:r>
        </a:p>
      </dgm:t>
    </dgm:pt>
    <dgm:pt modelId="{26B4630D-BAA1-415D-B6C3-B2406BBD1505}" type="parTrans" cxnId="{A646CF33-FF69-4505-B5A7-F18CB2664E78}">
      <dgm:prSet/>
      <dgm:spPr/>
      <dgm:t>
        <a:bodyPr/>
        <a:lstStyle/>
        <a:p>
          <a:endParaRPr lang="da-DK"/>
        </a:p>
      </dgm:t>
    </dgm:pt>
    <dgm:pt modelId="{2AE53358-1475-4E5F-BC7E-5AE43625D155}" type="sibTrans" cxnId="{A646CF33-FF69-4505-B5A7-F18CB2664E78}">
      <dgm:prSet/>
      <dgm:spPr/>
      <dgm:t>
        <a:bodyPr/>
        <a:lstStyle/>
        <a:p>
          <a:endParaRPr lang="da-DK"/>
        </a:p>
      </dgm:t>
    </dgm:pt>
    <dgm:pt modelId="{4EEDCCF5-483E-48C3-AB83-3AEC1AC64809}" type="pres">
      <dgm:prSet presAssocID="{E70B5F49-AD14-4C49-B0FE-6946A094594D}" presName="vert0" presStyleCnt="0">
        <dgm:presLayoutVars>
          <dgm:dir/>
          <dgm:animOne val="branch"/>
          <dgm:animLvl val="lvl"/>
        </dgm:presLayoutVars>
      </dgm:prSet>
      <dgm:spPr/>
    </dgm:pt>
    <dgm:pt modelId="{77011D5E-9090-42DF-AA53-005E08916A83}" type="pres">
      <dgm:prSet presAssocID="{1D7431BF-B9FC-4E59-9D5C-08B779DA26E8}" presName="thickLine" presStyleLbl="alignNode1" presStyleIdx="0" presStyleCnt="1"/>
      <dgm:spPr/>
    </dgm:pt>
    <dgm:pt modelId="{28C6526B-C5B0-4BDA-886A-34BFA3A935FB}" type="pres">
      <dgm:prSet presAssocID="{1D7431BF-B9FC-4E59-9D5C-08B779DA26E8}" presName="horz1" presStyleCnt="0"/>
      <dgm:spPr/>
    </dgm:pt>
    <dgm:pt modelId="{101CFDE1-F180-4180-B0A1-ADFF5A48FF3D}" type="pres">
      <dgm:prSet presAssocID="{1D7431BF-B9FC-4E59-9D5C-08B779DA26E8}" presName="tx1" presStyleLbl="revTx" presStyleIdx="0" presStyleCnt="2"/>
      <dgm:spPr/>
    </dgm:pt>
    <dgm:pt modelId="{5CC49A00-3B85-42CA-BD08-08ED0C3DE2C8}" type="pres">
      <dgm:prSet presAssocID="{1D7431BF-B9FC-4E59-9D5C-08B779DA26E8}" presName="vert1" presStyleCnt="0"/>
      <dgm:spPr/>
    </dgm:pt>
    <dgm:pt modelId="{86592F50-B56B-444C-B036-3E4BEFF1C53E}" type="pres">
      <dgm:prSet presAssocID="{D242FD59-54B1-42B6-8C99-8F89B50160C5}" presName="vertSpace2a" presStyleCnt="0"/>
      <dgm:spPr/>
    </dgm:pt>
    <dgm:pt modelId="{BBF0BB7B-FF24-43AA-912F-9B2D165C0A76}" type="pres">
      <dgm:prSet presAssocID="{D242FD59-54B1-42B6-8C99-8F89B50160C5}" presName="horz2" presStyleCnt="0"/>
      <dgm:spPr/>
    </dgm:pt>
    <dgm:pt modelId="{C9DD1424-6691-49A1-B71D-F49F6B6512FC}" type="pres">
      <dgm:prSet presAssocID="{D242FD59-54B1-42B6-8C99-8F89B50160C5}" presName="horzSpace2" presStyleCnt="0"/>
      <dgm:spPr/>
    </dgm:pt>
    <dgm:pt modelId="{794530A8-00D0-484E-844F-83A804AE5E64}" type="pres">
      <dgm:prSet presAssocID="{D242FD59-54B1-42B6-8C99-8F89B50160C5}" presName="tx2" presStyleLbl="revTx" presStyleIdx="1" presStyleCnt="2" custScaleY="287237"/>
      <dgm:spPr/>
    </dgm:pt>
    <dgm:pt modelId="{D088EF2C-7C3E-4A51-A672-7F047273CD10}" type="pres">
      <dgm:prSet presAssocID="{D242FD59-54B1-42B6-8C99-8F89B50160C5}" presName="vert2" presStyleCnt="0"/>
      <dgm:spPr/>
    </dgm:pt>
    <dgm:pt modelId="{D2BEA5B6-E8D3-4830-B71D-26BD40BDA466}" type="pres">
      <dgm:prSet presAssocID="{D242FD59-54B1-42B6-8C99-8F89B50160C5}" presName="thinLine2b" presStyleLbl="callout" presStyleIdx="0" presStyleCnt="1" custLinFactY="-941765" custLinFactNeighborX="0" custLinFactNeighborY="-1000000"/>
      <dgm:spPr/>
    </dgm:pt>
    <dgm:pt modelId="{6BB8DEA6-530F-4774-98EC-4FFF01D8820F}" type="pres">
      <dgm:prSet presAssocID="{D242FD59-54B1-42B6-8C99-8F89B50160C5}" presName="vertSpace2b" presStyleCnt="0"/>
      <dgm:spPr/>
    </dgm:pt>
  </dgm:ptLst>
  <dgm:cxnLst>
    <dgm:cxn modelId="{A7D7DA1E-2436-49F2-A104-C14A15849087}" type="presOf" srcId="{E70B5F49-AD14-4C49-B0FE-6946A094594D}" destId="{4EEDCCF5-483E-48C3-AB83-3AEC1AC64809}" srcOrd="0" destOrd="0" presId="urn:microsoft.com/office/officeart/2008/layout/LinedList"/>
    <dgm:cxn modelId="{8C28DE2F-C583-47CD-96AB-71FFA17B35EE}" type="presOf" srcId="{D242FD59-54B1-42B6-8C99-8F89B50160C5}" destId="{794530A8-00D0-484E-844F-83A804AE5E64}" srcOrd="0" destOrd="0" presId="urn:microsoft.com/office/officeart/2008/layout/LinedList"/>
    <dgm:cxn modelId="{A646CF33-FF69-4505-B5A7-F18CB2664E78}" srcId="{1D7431BF-B9FC-4E59-9D5C-08B779DA26E8}" destId="{D242FD59-54B1-42B6-8C99-8F89B50160C5}" srcOrd="0" destOrd="0" parTransId="{26B4630D-BAA1-415D-B6C3-B2406BBD1505}" sibTransId="{2AE53358-1475-4E5F-BC7E-5AE43625D155}"/>
    <dgm:cxn modelId="{51C17BAC-506C-48B3-AB8F-CD21E7345116}" srcId="{E70B5F49-AD14-4C49-B0FE-6946A094594D}" destId="{1D7431BF-B9FC-4E59-9D5C-08B779DA26E8}" srcOrd="0" destOrd="0" parTransId="{B68A4421-41A2-48A3-92E2-6CF093FBC66B}" sibTransId="{036FF179-8FD8-4E6F-AA83-9F9DE9929CAF}"/>
    <dgm:cxn modelId="{E2F70FEB-A552-478E-A1E1-036EF6D0FBB3}" type="presOf" srcId="{1D7431BF-B9FC-4E59-9D5C-08B779DA26E8}" destId="{101CFDE1-F180-4180-B0A1-ADFF5A48FF3D}" srcOrd="0" destOrd="0" presId="urn:microsoft.com/office/officeart/2008/layout/LinedList"/>
    <dgm:cxn modelId="{D3DCB0D2-1BA3-4F72-A422-38FB759C3E24}" type="presParOf" srcId="{4EEDCCF5-483E-48C3-AB83-3AEC1AC64809}" destId="{77011D5E-9090-42DF-AA53-005E08916A83}" srcOrd="0" destOrd="0" presId="urn:microsoft.com/office/officeart/2008/layout/LinedList"/>
    <dgm:cxn modelId="{A0D06381-BE1D-4679-AACA-1CAB16EA6896}" type="presParOf" srcId="{4EEDCCF5-483E-48C3-AB83-3AEC1AC64809}" destId="{28C6526B-C5B0-4BDA-886A-34BFA3A935FB}" srcOrd="1" destOrd="0" presId="urn:microsoft.com/office/officeart/2008/layout/LinedList"/>
    <dgm:cxn modelId="{AB7EE77F-5677-4B0A-BFAA-A3CC2A058956}" type="presParOf" srcId="{28C6526B-C5B0-4BDA-886A-34BFA3A935FB}" destId="{101CFDE1-F180-4180-B0A1-ADFF5A48FF3D}" srcOrd="0" destOrd="0" presId="urn:microsoft.com/office/officeart/2008/layout/LinedList"/>
    <dgm:cxn modelId="{FC3E1C6C-2437-409A-83D4-BDB72E7945D6}" type="presParOf" srcId="{28C6526B-C5B0-4BDA-886A-34BFA3A935FB}" destId="{5CC49A00-3B85-42CA-BD08-08ED0C3DE2C8}" srcOrd="1" destOrd="0" presId="urn:microsoft.com/office/officeart/2008/layout/LinedList"/>
    <dgm:cxn modelId="{15278761-57BF-4A59-ACB3-8955981C8E17}" type="presParOf" srcId="{5CC49A00-3B85-42CA-BD08-08ED0C3DE2C8}" destId="{86592F50-B56B-444C-B036-3E4BEFF1C53E}" srcOrd="0" destOrd="0" presId="urn:microsoft.com/office/officeart/2008/layout/LinedList"/>
    <dgm:cxn modelId="{FDF62AFF-E30B-4069-A0F0-D515FFBF544A}" type="presParOf" srcId="{5CC49A00-3B85-42CA-BD08-08ED0C3DE2C8}" destId="{BBF0BB7B-FF24-43AA-912F-9B2D165C0A76}" srcOrd="1" destOrd="0" presId="urn:microsoft.com/office/officeart/2008/layout/LinedList"/>
    <dgm:cxn modelId="{572561A2-F438-4289-954D-46BE38AF285C}" type="presParOf" srcId="{BBF0BB7B-FF24-43AA-912F-9B2D165C0A76}" destId="{C9DD1424-6691-49A1-B71D-F49F6B6512FC}" srcOrd="0" destOrd="0" presId="urn:microsoft.com/office/officeart/2008/layout/LinedList"/>
    <dgm:cxn modelId="{41B66C63-FBCA-4831-9F2F-7F387573519A}" type="presParOf" srcId="{BBF0BB7B-FF24-43AA-912F-9B2D165C0A76}" destId="{794530A8-00D0-484E-844F-83A804AE5E64}" srcOrd="1" destOrd="0" presId="urn:microsoft.com/office/officeart/2008/layout/LinedList"/>
    <dgm:cxn modelId="{39E589D3-6DE2-4701-A92E-6EA7D70DCAA9}" type="presParOf" srcId="{BBF0BB7B-FF24-43AA-912F-9B2D165C0A76}" destId="{D088EF2C-7C3E-4A51-A672-7F047273CD10}" srcOrd="2" destOrd="0" presId="urn:microsoft.com/office/officeart/2008/layout/LinedList"/>
    <dgm:cxn modelId="{6732001A-D3CB-47E8-9F44-2838B3C229F0}" type="presParOf" srcId="{5CC49A00-3B85-42CA-BD08-08ED0C3DE2C8}" destId="{D2BEA5B6-E8D3-4830-B71D-26BD40BDA466}" srcOrd="2" destOrd="0" presId="urn:microsoft.com/office/officeart/2008/layout/LinedList"/>
    <dgm:cxn modelId="{EDDE9F00-E46B-47AD-8A3A-6F3A255EE77D}" type="presParOf" srcId="{5CC49A00-3B85-42CA-BD08-08ED0C3DE2C8}" destId="{6BB8DEA6-530F-4774-98EC-4FFF01D8820F}"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2326"/>
          <a:ext cx="475527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2326"/>
          <a:ext cx="951054" cy="4760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b="1" kern="1200" dirty="0">
              <a:solidFill>
                <a:schemeClr val="accent1"/>
              </a:solidFill>
            </a:rPr>
            <a:t>Beslutnings-punkter</a:t>
          </a:r>
        </a:p>
      </dsp:txBody>
      <dsp:txXfrm>
        <a:off x="0" y="2326"/>
        <a:ext cx="951054" cy="4760306"/>
      </dsp:txXfrm>
    </dsp:sp>
    <dsp:sp modelId="{B4D3465A-4437-4356-A4A0-A35796071859}">
      <dsp:nvSpPr>
        <dsp:cNvPr id="0" name=""/>
        <dsp:cNvSpPr/>
      </dsp:nvSpPr>
      <dsp:spPr>
        <a:xfrm>
          <a:off x="1022383" y="21124"/>
          <a:ext cx="373288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 Godkendelse af dagsorden</a:t>
          </a:r>
        </a:p>
      </dsp:txBody>
      <dsp:txXfrm>
        <a:off x="1022383" y="21124"/>
        <a:ext cx="3732888" cy="375966"/>
      </dsp:txXfrm>
    </dsp:sp>
    <dsp:sp modelId="{27575DC7-8C70-401F-B94C-23B92C7F6962}">
      <dsp:nvSpPr>
        <dsp:cNvPr id="0" name=""/>
        <dsp:cNvSpPr/>
      </dsp:nvSpPr>
      <dsp:spPr>
        <a:xfrm>
          <a:off x="951054" y="397091"/>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8273C-DE87-477E-BAE8-A34A8DA41083}">
      <dsp:nvSpPr>
        <dsp:cNvPr id="0" name=""/>
        <dsp:cNvSpPr/>
      </dsp:nvSpPr>
      <dsp:spPr>
        <a:xfrm>
          <a:off x="1022383" y="415889"/>
          <a:ext cx="373288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 Underskrift af protokollater</a:t>
          </a:r>
        </a:p>
      </dsp:txBody>
      <dsp:txXfrm>
        <a:off x="1022383" y="415889"/>
        <a:ext cx="3732888" cy="375966"/>
      </dsp:txXfrm>
    </dsp:sp>
    <dsp:sp modelId="{60F216FD-13B3-428B-AC0A-56C46D937197}">
      <dsp:nvSpPr>
        <dsp:cNvPr id="0" name=""/>
        <dsp:cNvSpPr/>
      </dsp:nvSpPr>
      <dsp:spPr>
        <a:xfrm>
          <a:off x="951054" y="791856"/>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7BB97-E8C6-494F-886E-DBAF66F52A70}">
      <dsp:nvSpPr>
        <dsp:cNvPr id="0" name=""/>
        <dsp:cNvSpPr/>
      </dsp:nvSpPr>
      <dsp:spPr>
        <a:xfrm>
          <a:off x="1022383" y="810654"/>
          <a:ext cx="373288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3. Formanden og Direktionen orienterer</a:t>
          </a:r>
        </a:p>
      </dsp:txBody>
      <dsp:txXfrm>
        <a:off x="1022383" y="810654"/>
        <a:ext cx="3732888" cy="375966"/>
      </dsp:txXfrm>
    </dsp:sp>
    <dsp:sp modelId="{FA478A36-A64E-460F-AE67-40392AE39135}">
      <dsp:nvSpPr>
        <dsp:cNvPr id="0" name=""/>
        <dsp:cNvSpPr/>
      </dsp:nvSpPr>
      <dsp:spPr>
        <a:xfrm>
          <a:off x="951054" y="1186621"/>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39FEFE-B984-4F6C-9615-94B323D25DDB}">
      <dsp:nvSpPr>
        <dsp:cNvPr id="0" name=""/>
        <dsp:cNvSpPr/>
      </dsp:nvSpPr>
      <dsp:spPr>
        <a:xfrm>
          <a:off x="1022383" y="1205419"/>
          <a:ext cx="373288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4. Økonomi- og ledelsesrapportering  – alle selskaber. </a:t>
          </a:r>
        </a:p>
      </dsp:txBody>
      <dsp:txXfrm>
        <a:off x="1022383" y="1205419"/>
        <a:ext cx="3732888" cy="375966"/>
      </dsp:txXfrm>
    </dsp:sp>
    <dsp:sp modelId="{283E354F-0352-42FD-8E81-F940BC43F6ED}">
      <dsp:nvSpPr>
        <dsp:cNvPr id="0" name=""/>
        <dsp:cNvSpPr/>
      </dsp:nvSpPr>
      <dsp:spPr>
        <a:xfrm>
          <a:off x="951054" y="1581386"/>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3A7D75-E9EA-4C8E-83E3-318E4D703563}">
      <dsp:nvSpPr>
        <dsp:cNvPr id="0" name=""/>
        <dsp:cNvSpPr/>
      </dsp:nvSpPr>
      <dsp:spPr>
        <a:xfrm>
          <a:off x="1022383" y="1600184"/>
          <a:ext cx="373288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5. Lånegarantiansøgning – alle selskaber</a:t>
          </a:r>
        </a:p>
      </dsp:txBody>
      <dsp:txXfrm>
        <a:off x="1022383" y="1600184"/>
        <a:ext cx="3732888" cy="375966"/>
      </dsp:txXfrm>
    </dsp:sp>
    <dsp:sp modelId="{C0958D6A-6D02-4A00-8A68-2987B5AD97D9}">
      <dsp:nvSpPr>
        <dsp:cNvPr id="0" name=""/>
        <dsp:cNvSpPr/>
      </dsp:nvSpPr>
      <dsp:spPr>
        <a:xfrm>
          <a:off x="951054" y="1976151"/>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2F3D4F-22D2-4907-8813-DBF3C6CFDB4C}">
      <dsp:nvSpPr>
        <dsp:cNvPr id="0" name=""/>
        <dsp:cNvSpPr/>
      </dsp:nvSpPr>
      <dsp:spPr>
        <a:xfrm>
          <a:off x="1022383" y="1994949"/>
          <a:ext cx="373288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6. Finansiel strategi for Forsyning Helsingør – alle selskaber</a:t>
          </a:r>
        </a:p>
      </dsp:txBody>
      <dsp:txXfrm>
        <a:off x="1022383" y="1994949"/>
        <a:ext cx="3732888" cy="375966"/>
      </dsp:txXfrm>
    </dsp:sp>
    <dsp:sp modelId="{4D2B1B57-D53E-4A39-A0F3-DF5B86158A7C}">
      <dsp:nvSpPr>
        <dsp:cNvPr id="0" name=""/>
        <dsp:cNvSpPr/>
      </dsp:nvSpPr>
      <dsp:spPr>
        <a:xfrm>
          <a:off x="951054" y="2370916"/>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B6F847-76A8-4B8D-A09A-B3A2D4D71CCE}">
      <dsp:nvSpPr>
        <dsp:cNvPr id="0" name=""/>
        <dsp:cNvSpPr/>
      </dsp:nvSpPr>
      <dsp:spPr>
        <a:xfrm>
          <a:off x="1022383" y="2389714"/>
          <a:ext cx="373288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7. </a:t>
          </a:r>
          <a:r>
            <a:rPr lang="da-DK" sz="1200" strike="sngStrike" kern="1200" dirty="0"/>
            <a:t>Solcelleanlæg ved Skibstrup – Forsyning Helsingør A/S, Krongrøn A/S</a:t>
          </a:r>
          <a:endParaRPr lang="da-DK" sz="1200" strike="sngStrike" kern="1200" dirty="0">
            <a:solidFill>
              <a:prstClr val="black">
                <a:hueOff val="0"/>
                <a:satOff val="0"/>
                <a:lumOff val="0"/>
                <a:alphaOff val="0"/>
              </a:prstClr>
            </a:solidFill>
            <a:latin typeface="Calibri"/>
            <a:ea typeface="+mn-ea"/>
            <a:cs typeface="+mn-cs"/>
          </a:endParaRPr>
        </a:p>
      </dsp:txBody>
      <dsp:txXfrm>
        <a:off x="1022383" y="2389714"/>
        <a:ext cx="3732888" cy="375966"/>
      </dsp:txXfrm>
    </dsp:sp>
    <dsp:sp modelId="{C6F1E667-4BE8-49D1-90DA-2BDE0BC0E9F5}">
      <dsp:nvSpPr>
        <dsp:cNvPr id="0" name=""/>
        <dsp:cNvSpPr/>
      </dsp:nvSpPr>
      <dsp:spPr>
        <a:xfrm>
          <a:off x="951054" y="2765681"/>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B44A74-4B9F-4C8D-BC1B-2A6FCC6519F4}">
      <dsp:nvSpPr>
        <dsp:cNvPr id="0" name=""/>
        <dsp:cNvSpPr/>
      </dsp:nvSpPr>
      <dsp:spPr>
        <a:xfrm>
          <a:off x="1022383" y="2784479"/>
          <a:ext cx="373288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solidFill>
                <a:prstClr val="black">
                  <a:hueOff val="0"/>
                  <a:satOff val="0"/>
                  <a:lumOff val="0"/>
                  <a:alphaOff val="0"/>
                </a:prstClr>
              </a:solidFill>
              <a:latin typeface="Calibri"/>
              <a:ea typeface="+mn-ea"/>
              <a:cs typeface="+mn-cs"/>
            </a:rPr>
            <a:t>8. </a:t>
          </a:r>
          <a:r>
            <a:rPr lang="da-DK" sz="1200" strike="sngStrike" kern="1200" dirty="0">
              <a:solidFill>
                <a:prstClr val="black">
                  <a:hueOff val="0"/>
                  <a:satOff val="0"/>
                  <a:lumOff val="0"/>
                  <a:alphaOff val="0"/>
                </a:prstClr>
              </a:solidFill>
              <a:latin typeface="Calibri"/>
              <a:ea typeface="+mn-ea"/>
              <a:cs typeface="+mn-cs"/>
            </a:rPr>
            <a:t>Strategi 2025</a:t>
          </a:r>
        </a:p>
      </dsp:txBody>
      <dsp:txXfrm>
        <a:off x="1022383" y="2784479"/>
        <a:ext cx="3732888" cy="375966"/>
      </dsp:txXfrm>
    </dsp:sp>
    <dsp:sp modelId="{7410712F-633C-4307-AE96-33A1C290EDF5}">
      <dsp:nvSpPr>
        <dsp:cNvPr id="0" name=""/>
        <dsp:cNvSpPr/>
      </dsp:nvSpPr>
      <dsp:spPr>
        <a:xfrm>
          <a:off x="951054" y="3160446"/>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22A203-6873-47D7-AF0B-386BC3064396}">
      <dsp:nvSpPr>
        <dsp:cNvPr id="0" name=""/>
        <dsp:cNvSpPr/>
      </dsp:nvSpPr>
      <dsp:spPr>
        <a:xfrm>
          <a:off x="1022383" y="3179244"/>
          <a:ext cx="373288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solidFill>
                <a:prstClr val="black">
                  <a:hueOff val="0"/>
                  <a:satOff val="0"/>
                  <a:lumOff val="0"/>
                  <a:alphaOff val="0"/>
                </a:prstClr>
              </a:solidFill>
              <a:latin typeface="Calibri"/>
              <a:ea typeface="+mn-ea"/>
              <a:cs typeface="+mn-cs"/>
            </a:rPr>
            <a:t>9. Politik om samfundsansvar</a:t>
          </a:r>
        </a:p>
      </dsp:txBody>
      <dsp:txXfrm>
        <a:off x="1022383" y="3179244"/>
        <a:ext cx="3732888" cy="375966"/>
      </dsp:txXfrm>
    </dsp:sp>
    <dsp:sp modelId="{A8E746CE-8138-4301-81C3-BC9E6A20F1B7}">
      <dsp:nvSpPr>
        <dsp:cNvPr id="0" name=""/>
        <dsp:cNvSpPr/>
      </dsp:nvSpPr>
      <dsp:spPr>
        <a:xfrm>
          <a:off x="951054" y="3555211"/>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39B256-6A70-41DA-8DCD-81CEE61146BB}">
      <dsp:nvSpPr>
        <dsp:cNvPr id="0" name=""/>
        <dsp:cNvSpPr/>
      </dsp:nvSpPr>
      <dsp:spPr>
        <a:xfrm>
          <a:off x="1022383" y="3574009"/>
          <a:ext cx="373288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10. </a:t>
          </a:r>
          <a:r>
            <a:rPr lang="da-DK" sz="1200" strike="sngStrike" kern="1200" dirty="0"/>
            <a:t>Udbygning af fjernvarme – Varme A/S</a:t>
          </a:r>
          <a:endParaRPr lang="da-DK" sz="1200" strike="sngStrike" kern="1200" dirty="0">
            <a:solidFill>
              <a:prstClr val="black">
                <a:hueOff val="0"/>
                <a:satOff val="0"/>
                <a:lumOff val="0"/>
                <a:alphaOff val="0"/>
              </a:prstClr>
            </a:solidFill>
            <a:latin typeface="Calibri"/>
            <a:ea typeface="+mn-ea"/>
            <a:cs typeface="+mn-cs"/>
          </a:endParaRPr>
        </a:p>
      </dsp:txBody>
      <dsp:txXfrm>
        <a:off x="1022383" y="3574009"/>
        <a:ext cx="3732888" cy="375966"/>
      </dsp:txXfrm>
    </dsp:sp>
    <dsp:sp modelId="{FD6F49D1-3076-44AB-96EB-F4F83A9C52A1}">
      <dsp:nvSpPr>
        <dsp:cNvPr id="0" name=""/>
        <dsp:cNvSpPr/>
      </dsp:nvSpPr>
      <dsp:spPr>
        <a:xfrm>
          <a:off x="951054" y="3949976"/>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37E9A8-1576-489F-B3BC-CF674F98DA50}">
      <dsp:nvSpPr>
        <dsp:cNvPr id="0" name=""/>
        <dsp:cNvSpPr/>
      </dsp:nvSpPr>
      <dsp:spPr>
        <a:xfrm>
          <a:off x="1022383" y="3968774"/>
          <a:ext cx="373288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11. </a:t>
          </a:r>
          <a:r>
            <a:rPr lang="da-DK" sz="1200" strike="sngStrike" kern="1200" dirty="0"/>
            <a:t>Fjernvarmeudbud i Søheltekvarteret 2 – Varme A/S</a:t>
          </a:r>
          <a:endParaRPr lang="da-DK" sz="1200" strike="sngStrike" kern="1200" dirty="0">
            <a:solidFill>
              <a:prstClr val="black">
                <a:hueOff val="0"/>
                <a:satOff val="0"/>
                <a:lumOff val="0"/>
                <a:alphaOff val="0"/>
              </a:prstClr>
            </a:solidFill>
            <a:latin typeface="Calibri"/>
            <a:ea typeface="+mn-ea"/>
            <a:cs typeface="+mn-cs"/>
          </a:endParaRPr>
        </a:p>
      </dsp:txBody>
      <dsp:txXfrm>
        <a:off x="1022383" y="3968774"/>
        <a:ext cx="3732888" cy="375966"/>
      </dsp:txXfrm>
    </dsp:sp>
    <dsp:sp modelId="{22C5DD45-EA08-4FF6-9FC6-23E0655B68A8}">
      <dsp:nvSpPr>
        <dsp:cNvPr id="0" name=""/>
        <dsp:cNvSpPr/>
      </dsp:nvSpPr>
      <dsp:spPr>
        <a:xfrm>
          <a:off x="951054" y="4344740"/>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15B518-B1FF-42F3-82E6-2470203EBBF4}">
      <dsp:nvSpPr>
        <dsp:cNvPr id="0" name=""/>
        <dsp:cNvSpPr/>
      </dsp:nvSpPr>
      <dsp:spPr>
        <a:xfrm>
          <a:off x="1022383" y="4363539"/>
          <a:ext cx="373288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12. Landsmøder i brancheforeninger – alle selskaber</a:t>
          </a:r>
          <a:r>
            <a:rPr lang="da-DK" sz="1200" kern="1200" dirty="0">
              <a:solidFill>
                <a:prstClr val="black">
                  <a:hueOff val="0"/>
                  <a:satOff val="0"/>
                  <a:lumOff val="0"/>
                  <a:alphaOff val="0"/>
                </a:prstClr>
              </a:solidFill>
              <a:latin typeface="Calibri"/>
              <a:ea typeface="+mn-ea"/>
              <a:cs typeface="+mn-cs"/>
            </a:rPr>
            <a:t> </a:t>
          </a:r>
        </a:p>
      </dsp:txBody>
      <dsp:txXfrm>
        <a:off x="1022383" y="4363539"/>
        <a:ext cx="3732888" cy="375966"/>
      </dsp:txXfrm>
    </dsp:sp>
    <dsp:sp modelId="{1FEBACD5-859A-4661-86FC-BF22DD99F372}">
      <dsp:nvSpPr>
        <dsp:cNvPr id="0" name=""/>
        <dsp:cNvSpPr/>
      </dsp:nvSpPr>
      <dsp:spPr>
        <a:xfrm>
          <a:off x="951054" y="4739505"/>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0"/>
          <a:ext cx="66247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0"/>
          <a:ext cx="1324947" cy="2247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b="1" kern="1200" dirty="0" err="1">
              <a:solidFill>
                <a:schemeClr val="accent1"/>
              </a:solidFill>
            </a:rPr>
            <a:t>Orienterings-punkter</a:t>
          </a:r>
          <a:endParaRPr lang="da-DK" sz="1200" b="1" kern="1200" dirty="0">
            <a:solidFill>
              <a:schemeClr val="accent1"/>
            </a:solidFill>
          </a:endParaRPr>
        </a:p>
      </dsp:txBody>
      <dsp:txXfrm>
        <a:off x="0" y="0"/>
        <a:ext cx="1324947" cy="2247981"/>
      </dsp:txXfrm>
    </dsp:sp>
    <dsp:sp modelId="{AF6279BF-CE2C-45EC-A019-A29185B21BE6}">
      <dsp:nvSpPr>
        <dsp:cNvPr id="0" name=""/>
        <dsp:cNvSpPr/>
      </dsp:nvSpPr>
      <dsp:spPr>
        <a:xfrm>
          <a:off x="1424318" y="10647"/>
          <a:ext cx="5200417" cy="212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13. Ejerstrategi – endelig godkendelse i Byrådet </a:t>
          </a:r>
        </a:p>
      </dsp:txBody>
      <dsp:txXfrm>
        <a:off x="1424318" y="10647"/>
        <a:ext cx="5200417" cy="212943"/>
      </dsp:txXfrm>
    </dsp:sp>
    <dsp:sp modelId="{C08B8F28-4641-40DC-B67A-D39E7E1FEEAE}">
      <dsp:nvSpPr>
        <dsp:cNvPr id="0" name=""/>
        <dsp:cNvSpPr/>
      </dsp:nvSpPr>
      <dsp:spPr>
        <a:xfrm>
          <a:off x="1324947" y="223590"/>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C7941C-C6D4-4F89-9606-BD64E0898916}">
      <dsp:nvSpPr>
        <dsp:cNvPr id="0" name=""/>
        <dsp:cNvSpPr/>
      </dsp:nvSpPr>
      <dsp:spPr>
        <a:xfrm>
          <a:off x="1424318" y="234237"/>
          <a:ext cx="5200417" cy="212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14. Ny regulering og afledte konsekvenser </a:t>
          </a:r>
        </a:p>
      </dsp:txBody>
      <dsp:txXfrm>
        <a:off x="1424318" y="234237"/>
        <a:ext cx="5200417" cy="212943"/>
      </dsp:txXfrm>
    </dsp:sp>
    <dsp:sp modelId="{B020A7FA-B495-4928-8D84-90B9F3EA1B87}">
      <dsp:nvSpPr>
        <dsp:cNvPr id="0" name=""/>
        <dsp:cNvSpPr/>
      </dsp:nvSpPr>
      <dsp:spPr>
        <a:xfrm>
          <a:off x="1324947" y="447181"/>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C77B-BF54-472A-AF42-B144743FC336}">
      <dsp:nvSpPr>
        <dsp:cNvPr id="0" name=""/>
        <dsp:cNvSpPr/>
      </dsp:nvSpPr>
      <dsp:spPr>
        <a:xfrm>
          <a:off x="1424318" y="457828"/>
          <a:ext cx="5200417" cy="212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15. </a:t>
          </a:r>
          <a:r>
            <a:rPr lang="da-DK" sz="1200" strike="sngStrike" kern="1200" dirty="0"/>
            <a:t>Væsentlige anlægsprojekter</a:t>
          </a:r>
        </a:p>
      </dsp:txBody>
      <dsp:txXfrm>
        <a:off x="1424318" y="457828"/>
        <a:ext cx="5200417" cy="212943"/>
      </dsp:txXfrm>
    </dsp:sp>
    <dsp:sp modelId="{EAFD118D-B188-4364-A96B-C82C37FF8E02}">
      <dsp:nvSpPr>
        <dsp:cNvPr id="0" name=""/>
        <dsp:cNvSpPr/>
      </dsp:nvSpPr>
      <dsp:spPr>
        <a:xfrm>
          <a:off x="1324947" y="670772"/>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6D6A9E-F02C-4348-B4E9-D400B7FB995F}">
      <dsp:nvSpPr>
        <dsp:cNvPr id="0" name=""/>
        <dsp:cNvSpPr/>
      </dsp:nvSpPr>
      <dsp:spPr>
        <a:xfrm>
          <a:off x="1424318" y="681419"/>
          <a:ext cx="5200417" cy="212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16. Nyt affaldssystem</a:t>
          </a:r>
        </a:p>
      </dsp:txBody>
      <dsp:txXfrm>
        <a:off x="1424318" y="681419"/>
        <a:ext cx="5200417" cy="212943"/>
      </dsp:txXfrm>
    </dsp:sp>
    <dsp:sp modelId="{6B72744E-4E63-48DF-9C6B-3ACB14329D0D}">
      <dsp:nvSpPr>
        <dsp:cNvPr id="0" name=""/>
        <dsp:cNvSpPr/>
      </dsp:nvSpPr>
      <dsp:spPr>
        <a:xfrm>
          <a:off x="1324947" y="894362"/>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919B2-FBE9-4CCF-96A1-53660F69E6EA}">
      <dsp:nvSpPr>
        <dsp:cNvPr id="0" name=""/>
        <dsp:cNvSpPr/>
      </dsp:nvSpPr>
      <dsp:spPr>
        <a:xfrm>
          <a:off x="1424318" y="905009"/>
          <a:ext cx="5200417" cy="212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17. Helsingør Kraftvarmeværk A/S</a:t>
          </a:r>
        </a:p>
      </dsp:txBody>
      <dsp:txXfrm>
        <a:off x="1424318" y="905009"/>
        <a:ext cx="5200417" cy="212943"/>
      </dsp:txXfrm>
    </dsp:sp>
    <dsp:sp modelId="{800433A6-E533-469C-9CE0-E90D1FB6CDB5}">
      <dsp:nvSpPr>
        <dsp:cNvPr id="0" name=""/>
        <dsp:cNvSpPr/>
      </dsp:nvSpPr>
      <dsp:spPr>
        <a:xfrm>
          <a:off x="1324947" y="1117953"/>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B697B0-B139-4E5D-9A35-65D985C247AD}">
      <dsp:nvSpPr>
        <dsp:cNvPr id="0" name=""/>
        <dsp:cNvSpPr/>
      </dsp:nvSpPr>
      <dsp:spPr>
        <a:xfrm>
          <a:off x="1424318" y="1128600"/>
          <a:ext cx="5200417" cy="212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18. </a:t>
          </a:r>
          <a:r>
            <a:rPr lang="da-DK" sz="1200" kern="1200" dirty="0" err="1"/>
            <a:t>Scanenergi</a:t>
          </a:r>
          <a:r>
            <a:rPr lang="da-DK" sz="1200" kern="1200" dirty="0"/>
            <a:t> A/S</a:t>
          </a:r>
        </a:p>
      </dsp:txBody>
      <dsp:txXfrm>
        <a:off x="1424318" y="1128600"/>
        <a:ext cx="5200417" cy="212943"/>
      </dsp:txXfrm>
    </dsp:sp>
    <dsp:sp modelId="{A54DEFED-D67E-4621-A0FF-8F81D8C80713}">
      <dsp:nvSpPr>
        <dsp:cNvPr id="0" name=""/>
        <dsp:cNvSpPr/>
      </dsp:nvSpPr>
      <dsp:spPr>
        <a:xfrm>
          <a:off x="1324947" y="1341544"/>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9A511E-D5A1-4626-9129-5A961D732DDB}">
      <dsp:nvSpPr>
        <dsp:cNvPr id="0" name=""/>
        <dsp:cNvSpPr/>
      </dsp:nvSpPr>
      <dsp:spPr>
        <a:xfrm>
          <a:off x="1424318" y="1352191"/>
          <a:ext cx="5200417" cy="212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19. Nordkøb A/S</a:t>
          </a:r>
        </a:p>
      </dsp:txBody>
      <dsp:txXfrm>
        <a:off x="1424318" y="1352191"/>
        <a:ext cx="5200417" cy="212943"/>
      </dsp:txXfrm>
    </dsp:sp>
    <dsp:sp modelId="{BEFDADD6-D863-44B1-BA8A-427E1384FEAA}">
      <dsp:nvSpPr>
        <dsp:cNvPr id="0" name=""/>
        <dsp:cNvSpPr/>
      </dsp:nvSpPr>
      <dsp:spPr>
        <a:xfrm>
          <a:off x="1324947" y="1565134"/>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549959-B377-41B8-94AF-AB4A4EDEF3C1}">
      <dsp:nvSpPr>
        <dsp:cNvPr id="0" name=""/>
        <dsp:cNvSpPr/>
      </dsp:nvSpPr>
      <dsp:spPr>
        <a:xfrm>
          <a:off x="1424318" y="1575781"/>
          <a:ext cx="5200417" cy="212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20. Forsyning Helsingør Kronborg </a:t>
          </a:r>
          <a:r>
            <a:rPr lang="da-DK" sz="1200" kern="1200" dirty="0" err="1"/>
            <a:t>Elhandel</a:t>
          </a:r>
          <a:r>
            <a:rPr lang="da-DK" sz="1200" kern="1200" dirty="0"/>
            <a:t> A/S</a:t>
          </a:r>
        </a:p>
      </dsp:txBody>
      <dsp:txXfrm>
        <a:off x="1424318" y="1575781"/>
        <a:ext cx="5200417" cy="212943"/>
      </dsp:txXfrm>
    </dsp:sp>
    <dsp:sp modelId="{E22D3F21-34BF-4BE9-90E5-F827AE7C9745}">
      <dsp:nvSpPr>
        <dsp:cNvPr id="0" name=""/>
        <dsp:cNvSpPr/>
      </dsp:nvSpPr>
      <dsp:spPr>
        <a:xfrm>
          <a:off x="1324947" y="1788725"/>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80C594-F67E-4A8E-88BC-6A2074040147}">
      <dsp:nvSpPr>
        <dsp:cNvPr id="0" name=""/>
        <dsp:cNvSpPr/>
      </dsp:nvSpPr>
      <dsp:spPr>
        <a:xfrm>
          <a:off x="1424318" y="1799372"/>
          <a:ext cx="5200417" cy="212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21. Forsyning Helsingør Kronborg Gadelys A/S</a:t>
          </a:r>
        </a:p>
      </dsp:txBody>
      <dsp:txXfrm>
        <a:off x="1424318" y="1799372"/>
        <a:ext cx="5200417" cy="212943"/>
      </dsp:txXfrm>
    </dsp:sp>
    <dsp:sp modelId="{ABD798D0-EAF8-4DAD-B41F-24910049B43C}">
      <dsp:nvSpPr>
        <dsp:cNvPr id="0" name=""/>
        <dsp:cNvSpPr/>
      </dsp:nvSpPr>
      <dsp:spPr>
        <a:xfrm>
          <a:off x="1324947" y="2012316"/>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4C368B-6497-47DB-A201-5B2FD43F61C8}">
      <dsp:nvSpPr>
        <dsp:cNvPr id="0" name=""/>
        <dsp:cNvSpPr/>
      </dsp:nvSpPr>
      <dsp:spPr>
        <a:xfrm>
          <a:off x="1424318" y="2022963"/>
          <a:ext cx="5200417" cy="212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22. Forsyning Helsingør Kronborg Solenergi A/S</a:t>
          </a:r>
        </a:p>
      </dsp:txBody>
      <dsp:txXfrm>
        <a:off x="1424318" y="2022963"/>
        <a:ext cx="5200417" cy="212943"/>
      </dsp:txXfrm>
    </dsp:sp>
    <dsp:sp modelId="{0B663991-FB27-4F9F-BC30-3D897E27C87C}">
      <dsp:nvSpPr>
        <dsp:cNvPr id="0" name=""/>
        <dsp:cNvSpPr/>
      </dsp:nvSpPr>
      <dsp:spPr>
        <a:xfrm>
          <a:off x="1324947" y="2235906"/>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6BCECB-B78D-4E1D-A778-146388CF2524}">
      <dsp:nvSpPr>
        <dsp:cNvPr id="0" name=""/>
        <dsp:cNvSpPr/>
      </dsp:nvSpPr>
      <dsp:spPr>
        <a:xfrm>
          <a:off x="0" y="2247981"/>
          <a:ext cx="66247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DAAC9-F0C3-425B-9BBA-0F971258F2A7}">
      <dsp:nvSpPr>
        <dsp:cNvPr id="0" name=""/>
        <dsp:cNvSpPr/>
      </dsp:nvSpPr>
      <dsp:spPr>
        <a:xfrm>
          <a:off x="0" y="2247981"/>
          <a:ext cx="1324947" cy="2247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b="1" kern="1200" dirty="0">
              <a:solidFill>
                <a:schemeClr val="accent1"/>
              </a:solidFill>
            </a:rPr>
            <a:t>Proces- og beslutningspunkter</a:t>
          </a:r>
        </a:p>
      </dsp:txBody>
      <dsp:txXfrm>
        <a:off x="0" y="2247981"/>
        <a:ext cx="1324947" cy="2247981"/>
      </dsp:txXfrm>
    </dsp:sp>
    <dsp:sp modelId="{491A7B62-BDD3-4AA3-BE3E-3CE1097B533A}">
      <dsp:nvSpPr>
        <dsp:cNvPr id="0" name=""/>
        <dsp:cNvSpPr/>
      </dsp:nvSpPr>
      <dsp:spPr>
        <a:xfrm>
          <a:off x="1424318" y="2274406"/>
          <a:ext cx="5200417" cy="528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23. Kommunikation</a:t>
          </a:r>
        </a:p>
      </dsp:txBody>
      <dsp:txXfrm>
        <a:off x="1424318" y="2274406"/>
        <a:ext cx="5200417" cy="528517"/>
      </dsp:txXfrm>
    </dsp:sp>
    <dsp:sp modelId="{3AB0B74D-95E5-4BE2-B799-E813D4EB97D9}">
      <dsp:nvSpPr>
        <dsp:cNvPr id="0" name=""/>
        <dsp:cNvSpPr/>
      </dsp:nvSpPr>
      <dsp:spPr>
        <a:xfrm>
          <a:off x="1324947" y="2802923"/>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C8584-9EFC-45DF-A2B2-83604CB5E13E}">
      <dsp:nvSpPr>
        <dsp:cNvPr id="0" name=""/>
        <dsp:cNvSpPr/>
      </dsp:nvSpPr>
      <dsp:spPr>
        <a:xfrm>
          <a:off x="1424318" y="2829349"/>
          <a:ext cx="5200417" cy="528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24. Mødeplan</a:t>
          </a:r>
        </a:p>
      </dsp:txBody>
      <dsp:txXfrm>
        <a:off x="1424318" y="2829349"/>
        <a:ext cx="5200417" cy="528517"/>
      </dsp:txXfrm>
    </dsp:sp>
    <dsp:sp modelId="{0691B33E-B597-4806-8249-A4359506E6D0}">
      <dsp:nvSpPr>
        <dsp:cNvPr id="0" name=""/>
        <dsp:cNvSpPr/>
      </dsp:nvSpPr>
      <dsp:spPr>
        <a:xfrm>
          <a:off x="1324947" y="3357866"/>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ADB01E-3926-4C9E-8179-3BDF5DB1FE6B}">
      <dsp:nvSpPr>
        <dsp:cNvPr id="0" name=""/>
        <dsp:cNvSpPr/>
      </dsp:nvSpPr>
      <dsp:spPr>
        <a:xfrm>
          <a:off x="1424318" y="3384292"/>
          <a:ext cx="5200417" cy="528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25. Fravigelse af tavshedspligt</a:t>
          </a:r>
        </a:p>
      </dsp:txBody>
      <dsp:txXfrm>
        <a:off x="1424318" y="3384292"/>
        <a:ext cx="5200417" cy="528517"/>
      </dsp:txXfrm>
    </dsp:sp>
    <dsp:sp modelId="{AC868FC8-53C2-4508-AC96-2AF0546C40C3}">
      <dsp:nvSpPr>
        <dsp:cNvPr id="0" name=""/>
        <dsp:cNvSpPr/>
      </dsp:nvSpPr>
      <dsp:spPr>
        <a:xfrm>
          <a:off x="1324947" y="3912809"/>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2C1FC-DF6B-463E-8E1B-C3F60871DFFE}">
      <dsp:nvSpPr>
        <dsp:cNvPr id="0" name=""/>
        <dsp:cNvSpPr/>
      </dsp:nvSpPr>
      <dsp:spPr>
        <a:xfrm>
          <a:off x="1424318" y="3939235"/>
          <a:ext cx="5200417" cy="528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26. Eventuelt</a:t>
          </a:r>
        </a:p>
      </dsp:txBody>
      <dsp:txXfrm>
        <a:off x="1424318" y="3939235"/>
        <a:ext cx="5200417" cy="528517"/>
      </dsp:txXfrm>
    </dsp:sp>
    <dsp:sp modelId="{15DD81E3-8CB6-4C93-BDEF-23180D420302}">
      <dsp:nvSpPr>
        <dsp:cNvPr id="0" name=""/>
        <dsp:cNvSpPr/>
      </dsp:nvSpPr>
      <dsp:spPr>
        <a:xfrm>
          <a:off x="1324947" y="4467752"/>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11D5E-9090-42DF-AA53-005E08916A83}">
      <dsp:nvSpPr>
        <dsp:cNvPr id="0" name=""/>
        <dsp:cNvSpPr/>
      </dsp:nvSpPr>
      <dsp:spPr>
        <a:xfrm>
          <a:off x="0" y="0"/>
          <a:ext cx="528116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CFDE1-F180-4180-B0A1-ADFF5A48FF3D}">
      <dsp:nvSpPr>
        <dsp:cNvPr id="0" name=""/>
        <dsp:cNvSpPr/>
      </dsp:nvSpPr>
      <dsp:spPr>
        <a:xfrm>
          <a:off x="0" y="0"/>
          <a:ext cx="5281166" cy="3168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kern="1200" dirty="0">
              <a:solidFill>
                <a:schemeClr val="bg1"/>
              </a:solidFill>
            </a:rPr>
            <a:t>Bilag 6.1 Finansiel strategi for Forsyning Helsingør</a:t>
          </a:r>
        </a:p>
      </dsp:txBody>
      <dsp:txXfrm>
        <a:off x="0" y="0"/>
        <a:ext cx="5281166" cy="31683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11D5E-9090-42DF-AA53-005E08916A83}">
      <dsp:nvSpPr>
        <dsp:cNvPr id="0" name=""/>
        <dsp:cNvSpPr/>
      </dsp:nvSpPr>
      <dsp:spPr>
        <a:xfrm>
          <a:off x="0" y="0"/>
          <a:ext cx="528116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CFDE1-F180-4180-B0A1-ADFF5A48FF3D}">
      <dsp:nvSpPr>
        <dsp:cNvPr id="0" name=""/>
        <dsp:cNvSpPr/>
      </dsp:nvSpPr>
      <dsp:spPr>
        <a:xfrm>
          <a:off x="0" y="0"/>
          <a:ext cx="1056233" cy="224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kern="1200" dirty="0">
              <a:solidFill>
                <a:schemeClr val="bg1"/>
              </a:solidFill>
            </a:rPr>
            <a:t>Bilag</a:t>
          </a:r>
        </a:p>
      </dsp:txBody>
      <dsp:txXfrm>
        <a:off x="0" y="0"/>
        <a:ext cx="1056233" cy="2244288"/>
      </dsp:txXfrm>
    </dsp:sp>
    <dsp:sp modelId="{794530A8-00D0-484E-844F-83A804AE5E64}">
      <dsp:nvSpPr>
        <dsp:cNvPr id="0" name=""/>
        <dsp:cNvSpPr/>
      </dsp:nvSpPr>
      <dsp:spPr>
        <a:xfrm>
          <a:off x="1135450" y="27889"/>
          <a:ext cx="4145715" cy="1602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kern="1200" dirty="0">
              <a:solidFill>
                <a:schemeClr val="bg1"/>
              </a:solidFill>
            </a:rPr>
            <a:t>9.1 Oprindelig politik for miljø og samfundsansvar</a:t>
          </a:r>
        </a:p>
      </dsp:txBody>
      <dsp:txXfrm>
        <a:off x="1135450" y="27889"/>
        <a:ext cx="4145715" cy="1602163"/>
      </dsp:txXfrm>
    </dsp:sp>
    <dsp:sp modelId="{D2BEA5B6-E8D3-4830-B71D-26BD40BDA466}">
      <dsp:nvSpPr>
        <dsp:cNvPr id="0" name=""/>
        <dsp:cNvSpPr/>
      </dsp:nvSpPr>
      <dsp:spPr>
        <a:xfrm>
          <a:off x="1056233" y="1012124"/>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7CEDC4-D0F0-445F-8C06-0C95B568F2F8}">
      <dsp:nvSpPr>
        <dsp:cNvPr id="0" name=""/>
        <dsp:cNvSpPr/>
      </dsp:nvSpPr>
      <dsp:spPr>
        <a:xfrm>
          <a:off x="1135450" y="1657941"/>
          <a:ext cx="4145715" cy="557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kern="1200" dirty="0">
              <a:solidFill>
                <a:schemeClr val="bg1"/>
              </a:solidFill>
            </a:rPr>
            <a:t>9.2 Ny politik for miljø og samfundsansvar</a:t>
          </a:r>
        </a:p>
      </dsp:txBody>
      <dsp:txXfrm>
        <a:off x="1135450" y="1657941"/>
        <a:ext cx="4145715" cy="557784"/>
      </dsp:txXfrm>
    </dsp:sp>
    <dsp:sp modelId="{93AC423F-07E2-4BA6-BF03-86055FC1099A}">
      <dsp:nvSpPr>
        <dsp:cNvPr id="0" name=""/>
        <dsp:cNvSpPr/>
      </dsp:nvSpPr>
      <dsp:spPr>
        <a:xfrm>
          <a:off x="1056233" y="2215726"/>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11D5E-9090-42DF-AA53-005E08916A83}">
      <dsp:nvSpPr>
        <dsp:cNvPr id="0" name=""/>
        <dsp:cNvSpPr/>
      </dsp:nvSpPr>
      <dsp:spPr>
        <a:xfrm>
          <a:off x="0" y="0"/>
          <a:ext cx="528116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CFDE1-F180-4180-B0A1-ADFF5A48FF3D}">
      <dsp:nvSpPr>
        <dsp:cNvPr id="0" name=""/>
        <dsp:cNvSpPr/>
      </dsp:nvSpPr>
      <dsp:spPr>
        <a:xfrm>
          <a:off x="0" y="0"/>
          <a:ext cx="1056233" cy="224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kern="1200" dirty="0">
              <a:solidFill>
                <a:schemeClr val="bg1"/>
              </a:solidFill>
            </a:rPr>
            <a:t>Bilag 10.1</a:t>
          </a:r>
        </a:p>
      </dsp:txBody>
      <dsp:txXfrm>
        <a:off x="0" y="0"/>
        <a:ext cx="1056233" cy="2244288"/>
      </dsp:txXfrm>
    </dsp:sp>
    <dsp:sp modelId="{794530A8-00D0-484E-844F-83A804AE5E64}">
      <dsp:nvSpPr>
        <dsp:cNvPr id="0" name=""/>
        <dsp:cNvSpPr/>
      </dsp:nvSpPr>
      <dsp:spPr>
        <a:xfrm>
          <a:off x="1135450" y="37751"/>
          <a:ext cx="4145715" cy="2168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kern="1200" dirty="0">
              <a:solidFill>
                <a:schemeClr val="bg1"/>
              </a:solidFill>
            </a:rPr>
            <a:t>Helsingør Kommunes ejerstrategi for Forsyning Helsingør med mark-ups</a:t>
          </a:r>
        </a:p>
      </dsp:txBody>
      <dsp:txXfrm>
        <a:off x="1135450" y="37751"/>
        <a:ext cx="4145715" cy="2168743"/>
      </dsp:txXfrm>
    </dsp:sp>
    <dsp:sp modelId="{D2BEA5B6-E8D3-4830-B71D-26BD40BDA466}">
      <dsp:nvSpPr>
        <dsp:cNvPr id="0" name=""/>
        <dsp:cNvSpPr/>
      </dsp:nvSpPr>
      <dsp:spPr>
        <a:xfrm>
          <a:off x="1056233" y="1489941"/>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979820-22B8-9A47-94FC-D3A935BE040A}" type="datetimeFigureOut">
              <a:rPr lang="da-DK" smtClean="0"/>
              <a:t>20-04-2023</a:t>
            </a:fld>
            <a:endParaRPr lang="da-DK"/>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830786-94E9-054F-ABDD-C25620FEE769}" type="slidenum">
              <a:rPr lang="da-DK" smtClean="0"/>
              <a:t>‹nr.›</a:t>
            </a:fld>
            <a:endParaRPr lang="da-DK"/>
          </a:p>
        </p:txBody>
      </p:sp>
    </p:spTree>
    <p:extLst>
      <p:ext uri="{BB962C8B-B14F-4D97-AF65-F5344CB8AC3E}">
        <p14:creationId xmlns:p14="http://schemas.microsoft.com/office/powerpoint/2010/main" val="2135610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56380D-191E-4967-9FAB-88D89A5831CE}" type="datetimeFigureOut">
              <a:rPr lang="da-DK" smtClean="0"/>
              <a:t>20-04-2023</a:t>
            </a:fld>
            <a:endParaRPr lang="da-DK"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00183A-898A-47CA-ACA5-7AAC5C5D8973}" type="slidenum">
              <a:rPr lang="da-DK" smtClean="0"/>
              <a:t>‹nr.›</a:t>
            </a:fld>
            <a:endParaRPr lang="da-DK" dirty="0"/>
          </a:p>
        </p:txBody>
      </p:sp>
    </p:spTree>
    <p:extLst>
      <p:ext uri="{BB962C8B-B14F-4D97-AF65-F5344CB8AC3E}">
        <p14:creationId xmlns:p14="http://schemas.microsoft.com/office/powerpoint/2010/main" val="72953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a:t>
            </a:fld>
            <a:endParaRPr lang="da-DK" dirty="0"/>
          </a:p>
        </p:txBody>
      </p:sp>
    </p:spTree>
    <p:extLst>
      <p:ext uri="{BB962C8B-B14F-4D97-AF65-F5344CB8AC3E}">
        <p14:creationId xmlns:p14="http://schemas.microsoft.com/office/powerpoint/2010/main" val="404894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15" name="Pladsholder til billede 14"/>
          <p:cNvSpPr>
            <a:spLocks noGrp="1"/>
          </p:cNvSpPr>
          <p:nvPr>
            <p:ph type="pic" sz="quarter" idx="13" hasCustomPrompt="1"/>
          </p:nvPr>
        </p:nvSpPr>
        <p:spPr>
          <a:xfrm>
            <a:off x="0" y="0"/>
            <a:ext cx="12192000" cy="5085384"/>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2" name="Title 1"/>
          <p:cNvSpPr>
            <a:spLocks noGrp="1"/>
          </p:cNvSpPr>
          <p:nvPr>
            <p:ph type="ctrTitle" hasCustomPrompt="1"/>
          </p:nvPr>
        </p:nvSpPr>
        <p:spPr>
          <a:xfrm>
            <a:off x="0" y="5085384"/>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a:t>Klik og tilføj titel</a:t>
            </a:r>
          </a:p>
        </p:txBody>
      </p:sp>
      <p:sp>
        <p:nvSpPr>
          <p:cNvPr id="3" name="Subtitle 2"/>
          <p:cNvSpPr>
            <a:spLocks noGrp="1"/>
          </p:cNvSpPr>
          <p:nvPr>
            <p:ph type="subTitle" idx="1" hasCustomPrompt="1"/>
          </p:nvPr>
        </p:nvSpPr>
        <p:spPr>
          <a:xfrm>
            <a:off x="772683" y="6114519"/>
            <a:ext cx="4459221" cy="265584"/>
          </a:xfrm>
        </p:spPr>
        <p:txBody>
          <a:bodyPr/>
          <a:lstStyle>
            <a:lvl1pPr marL="0" indent="0" algn="l">
              <a:buNone/>
              <a:defRPr lang="da-DK" sz="1500" b="0" kern="1200" baseline="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og tilføj navn og stillingsbetegnelse</a:t>
            </a:r>
          </a:p>
        </p:txBody>
      </p:sp>
      <p:sp>
        <p:nvSpPr>
          <p:cNvPr id="10" name="Pladsholder til dato 9"/>
          <p:cNvSpPr>
            <a:spLocks noGrp="1"/>
          </p:cNvSpPr>
          <p:nvPr>
            <p:ph type="dt" sz="half" idx="10"/>
          </p:nvPr>
        </p:nvSpPr>
        <p:spPr>
          <a:xfrm>
            <a:off x="772683" y="6359427"/>
            <a:ext cx="2688299" cy="238125"/>
          </a:xfrm>
        </p:spPr>
        <p:txBody>
          <a:bodyPr/>
          <a:lstStyle>
            <a:lvl1pPr>
              <a:defRPr sz="1500" b="0">
                <a:solidFill>
                  <a:schemeClr val="bg1"/>
                </a:solidFill>
              </a:defRPr>
            </a:lvl1pPr>
          </a:lstStyle>
          <a:p>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a:t>Offentligt referat af bestyrelsesmødet den 23. marts 2023 i Forsyning Helsingør A/S m.fl.</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farve">
    <p:spTree>
      <p:nvGrpSpPr>
        <p:cNvPr id="1" name=""/>
        <p:cNvGrpSpPr/>
        <p:nvPr/>
      </p:nvGrpSpPr>
      <p:grpSpPr>
        <a:xfrm>
          <a:off x="0" y="0"/>
          <a:ext cx="0" cy="0"/>
          <a:chOff x="0" y="0"/>
          <a:chExt cx="0" cy="0"/>
        </a:xfrm>
      </p:grpSpPr>
      <p:sp>
        <p:nvSpPr>
          <p:cNvPr id="9"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bg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23. marts 2023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13"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accent1"/>
                </a:solidFill>
              </a:defRPr>
            </a:lvl1pPr>
          </a:lstStyle>
          <a:p>
            <a:pPr lvl="0"/>
            <a:r>
              <a:rPr lang="da-DK" dirty="0"/>
              <a:t>.</a:t>
            </a:r>
          </a:p>
        </p:txBody>
      </p:sp>
      <p:pic>
        <p:nvPicPr>
          <p:cNvPr id="14"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82616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6" name="Pladsholder til dato 5" hidden="1"/>
          <p:cNvSpPr>
            <a:spLocks noGrp="1"/>
          </p:cNvSpPr>
          <p:nvPr>
            <p:ph type="dt" sz="half" idx="10"/>
          </p:nvPr>
        </p:nvSpPr>
        <p:spPr/>
        <p:txBody>
          <a:bodyPr/>
          <a:lstStyle/>
          <a:p>
            <a:endParaRPr lang="da-DK" dirty="0"/>
          </a:p>
        </p:txBody>
      </p:sp>
      <p:sp>
        <p:nvSpPr>
          <p:cNvPr id="7" name="Pladsholder til sidefod 6"/>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8" name="Pladsholder til diasnummer 7"/>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84571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4" hidden="1"/>
          <p:cNvSpPr>
            <a:spLocks noGrp="1"/>
          </p:cNvSpPr>
          <p:nvPr>
            <p:ph type="dt" sz="half" idx="10"/>
          </p:nvPr>
        </p:nvSpPr>
        <p:spPr/>
        <p:txBody>
          <a:bodyPr/>
          <a:lstStyle/>
          <a:p>
            <a:endParaRPr lang="da-DK" dirty="0"/>
          </a:p>
        </p:txBody>
      </p:sp>
      <p:sp>
        <p:nvSpPr>
          <p:cNvPr id="6" name="Pladsholder til sidefod 5"/>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7" name="Pladsholder til diasnummer 6"/>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069914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dia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789040"/>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a:t>Klik og tilføj titel</a:t>
            </a:r>
          </a:p>
        </p:txBody>
      </p:sp>
      <p:sp>
        <p:nvSpPr>
          <p:cNvPr id="3" name="Subtitle 2"/>
          <p:cNvSpPr>
            <a:spLocks noGrp="1"/>
          </p:cNvSpPr>
          <p:nvPr>
            <p:ph type="subTitle" idx="1" hasCustomPrompt="1"/>
          </p:nvPr>
        </p:nvSpPr>
        <p:spPr>
          <a:xfrm>
            <a:off x="964704" y="4797152"/>
            <a:ext cx="4459221" cy="265584"/>
          </a:xfrm>
        </p:spPr>
        <p:txBody>
          <a:bodyPr/>
          <a:lstStyle>
            <a:lvl1pPr marL="0" indent="0" algn="l">
              <a:buNone/>
              <a:defRPr lang="da-DK" sz="15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og tilføj navn</a:t>
            </a:r>
          </a:p>
        </p:txBody>
      </p:sp>
      <p:sp>
        <p:nvSpPr>
          <p:cNvPr id="10" name="Pladsholder til dato 9"/>
          <p:cNvSpPr>
            <a:spLocks noGrp="1"/>
          </p:cNvSpPr>
          <p:nvPr>
            <p:ph type="dt" sz="half" idx="10"/>
          </p:nvPr>
        </p:nvSpPr>
        <p:spPr>
          <a:xfrm>
            <a:off x="964704" y="5042060"/>
            <a:ext cx="2688299" cy="238125"/>
          </a:xfrm>
        </p:spPr>
        <p:txBody>
          <a:bodyPr/>
          <a:lstStyle>
            <a:lvl1pPr>
              <a:defRPr sz="1500" b="1">
                <a:solidFill>
                  <a:schemeClr val="bg1"/>
                </a:solidFill>
              </a:defRPr>
            </a:lvl1pPr>
          </a:lstStyle>
          <a:p>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a:t>Offentligt referat af bestyrelsesmødet den 23. marts 2023 i Forsyning Helsingør A/S m.fl.</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827194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Pladsholder til indhold 3"/>
          <p:cNvSpPr>
            <a:spLocks noGrp="1"/>
          </p:cNvSpPr>
          <p:nvPr>
            <p:ph sz="half" idx="2"/>
          </p:nvPr>
        </p:nvSpPr>
        <p:spPr>
          <a:xfrm>
            <a:off x="839789"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Pladsholder til indhold 5"/>
          <p:cNvSpPr>
            <a:spLocks noGrp="1"/>
          </p:cNvSpPr>
          <p:nvPr>
            <p:ph sz="quarter" idx="4"/>
          </p:nvPr>
        </p:nvSpPr>
        <p:spPr>
          <a:xfrm>
            <a:off x="6172201"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sidefod 7"/>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9" name="Pladsholder til slidenummer 8"/>
          <p:cNvSpPr>
            <a:spLocks noGrp="1"/>
          </p:cNvSpPr>
          <p:nvPr>
            <p:ph type="sldNum" sz="quarter" idx="12"/>
          </p:nvPr>
        </p:nvSpPr>
        <p:spPr/>
        <p:txBody>
          <a:bodyPr/>
          <a:lstStyle/>
          <a:p>
            <a:fld id="{172C3887-5148-47C4-A39E-DBA558CD09E9}" type="slidenum">
              <a:rPr lang="da-DK" smtClean="0"/>
              <a:t>‹nr.›</a:t>
            </a:fld>
            <a:endParaRPr lang="da-DK"/>
          </a:p>
        </p:txBody>
      </p:sp>
    </p:spTree>
    <p:extLst>
      <p:ext uri="{BB962C8B-B14F-4D97-AF65-F5344CB8AC3E}">
        <p14:creationId xmlns:p14="http://schemas.microsoft.com/office/powerpoint/2010/main" val="4048826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3" name="Content Placeholder 2"/>
          <p:cNvSpPr>
            <a:spLocks noGrp="1"/>
          </p:cNvSpPr>
          <p:nvPr>
            <p:ph idx="1"/>
          </p:nvPr>
        </p:nvSpPr>
        <p:spPr/>
        <p:txBody>
          <a:bodyPr/>
          <a:lstStyle>
            <a:lvl1pPr marL="360000" indent="-360000">
              <a:lnSpc>
                <a:spcPct val="104000"/>
              </a:lnSpc>
              <a:buClr>
                <a:schemeClr val="accent2"/>
              </a:buClr>
              <a:buFont typeface="Arial" panose="020B0604020202020204" pitchFamily="34" charset="0"/>
              <a:buChar char="•"/>
              <a:defRPr sz="2000"/>
            </a:lvl1pPr>
            <a:lvl2pPr marL="720000" indent="-360000">
              <a:lnSpc>
                <a:spcPct val="104000"/>
              </a:lnSpc>
              <a:defRPr sz="2000"/>
            </a:lvl2pPr>
            <a:lvl3pPr marL="1080000" indent="-360000">
              <a:lnSpc>
                <a:spcPct val="104000"/>
              </a:lnSpc>
              <a:defRPr sz="2000"/>
            </a:lvl3pPr>
            <a:lvl4pPr marL="1440000" indent="-360000">
              <a:lnSpc>
                <a:spcPct val="104000"/>
              </a:lnSpc>
              <a:defRPr sz="2000"/>
            </a:lvl4pPr>
            <a:lvl5pPr marL="1800000" indent="-360000">
              <a:lnSpc>
                <a:spcPct val="104000"/>
              </a:lnSpc>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dato 13" hidden="1"/>
          <p:cNvSpPr>
            <a:spLocks noGrp="1"/>
          </p:cNvSpPr>
          <p:nvPr>
            <p:ph type="dt" sz="half" idx="10"/>
          </p:nvPr>
        </p:nvSpPr>
        <p:spPr/>
        <p:txBody>
          <a:bodyPr/>
          <a:lstStyle/>
          <a:p>
            <a:endParaRPr lang="da-DK" dirty="0"/>
          </a:p>
        </p:txBody>
      </p:sp>
      <p:sp>
        <p:nvSpPr>
          <p:cNvPr id="15" name="Pladsholder til sidefod 14"/>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09150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2pPr marL="180000" indent="-180000">
              <a:buFont typeface="Arial" charset="0"/>
              <a:buChar char="•"/>
              <a:defRPr/>
            </a:lvl2pPr>
            <a:lvl3pPr marL="360000" indent="-180000">
              <a:buFont typeface="Arial" charset="0"/>
              <a:buChar char="•"/>
              <a:defRPr/>
            </a:lvl3pPr>
            <a:lvl4pPr marL="540000" indent="-180000">
              <a:buFont typeface="Arial" charset="0"/>
              <a:buChar char="•"/>
              <a:defRPr/>
            </a:lvl4pPr>
            <a:lvl5pPr marL="720000" indent="-180000">
              <a:buFont typeface="Arial" charset="0"/>
              <a:buChar cha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421274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lede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23. marts 2023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71352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ik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tx1"/>
                </a:solidFill>
              </a:defRPr>
            </a:lvl1pPr>
          </a:lstStyle>
          <a:p>
            <a:r>
              <a:rPr lang="da-DK"/>
              <a:t>Offentligt referat af bestyrelsesmødet den 23. marts 2023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tx1"/>
                </a:solidFill>
              </a:defRPr>
            </a:lvl1pPr>
          </a:lstStyle>
          <a:p>
            <a:r>
              <a:rPr lang="da-DK" cap="all"/>
              <a:t>Side</a:t>
            </a:r>
            <a:r>
              <a:rPr lang="da-DK"/>
              <a:t> </a:t>
            </a:r>
            <a:fld id="{5BA07366-CB75-4AA8-9E5B-928B849F427C}" type="slidenum">
              <a:rPr lang="da-DK" smtClean="0"/>
              <a:pPr/>
              <a:t>‹nr.›</a:t>
            </a:fld>
            <a:endParaRPr lang="da-DK" dirty="0"/>
          </a:p>
        </p:txBody>
      </p:sp>
    </p:spTree>
    <p:extLst>
      <p:ext uri="{BB962C8B-B14F-4D97-AF65-F5344CB8AC3E}">
        <p14:creationId xmlns:p14="http://schemas.microsoft.com/office/powerpoint/2010/main" val="237868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ikon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23. marts 2023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pic>
        <p:nvPicPr>
          <p:cNvPr id="26"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16641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14" name="Pladsholder til dato 13" hidden="1"/>
          <p:cNvSpPr>
            <a:spLocks noGrp="1"/>
          </p:cNvSpPr>
          <p:nvPr>
            <p:ph type="dt" sz="half" idx="10"/>
          </p:nvPr>
        </p:nvSpPr>
        <p:spPr/>
        <p:txBody>
          <a:bodyPr/>
          <a:lstStyle/>
          <a:p>
            <a:endParaRPr lang="da-DK" dirty="0"/>
          </a:p>
        </p:txBody>
      </p:sp>
      <p:sp>
        <p:nvSpPr>
          <p:cNvPr id="15" name="Pladsholder til sidefod 14"/>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
        <p:nvSpPr>
          <p:cNvPr id="22" name="Pladsholder til indhold 3"/>
          <p:cNvSpPr>
            <a:spLocks noGrp="1"/>
          </p:cNvSpPr>
          <p:nvPr>
            <p:ph sz="quarter" idx="15"/>
          </p:nvPr>
        </p:nvSpPr>
        <p:spPr>
          <a:xfrm>
            <a:off x="960000"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41479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små ikoner">
    <p:spTree>
      <p:nvGrpSpPr>
        <p:cNvPr id="1" name=""/>
        <p:cNvGrpSpPr/>
        <p:nvPr/>
      </p:nvGrpSpPr>
      <p:grpSpPr>
        <a:xfrm>
          <a:off x="0" y="0"/>
          <a:ext cx="0" cy="0"/>
          <a:chOff x="0" y="0"/>
          <a:chExt cx="0" cy="0"/>
        </a:xfrm>
      </p:grpSpPr>
      <p:sp>
        <p:nvSpPr>
          <p:cNvPr id="10"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a:xfrm>
            <a:off x="960001" y="361950"/>
            <a:ext cx="10273151" cy="1445461"/>
          </a:xfrm>
        </p:spPr>
        <p:txBody>
          <a:bodyPr/>
          <a:lstStyle>
            <a:lvl1pPr>
              <a:defRPr>
                <a:solidFill>
                  <a:schemeClr val="bg1"/>
                </a:solidFill>
              </a:defRPr>
            </a:lvl1pPr>
          </a:lstStyle>
          <a:p>
            <a:r>
              <a:rPr lang="da-DK" dirty="0"/>
              <a:t>Klik og tilføj titel</a:t>
            </a:r>
          </a:p>
        </p:txBody>
      </p:sp>
      <p:sp>
        <p:nvSpPr>
          <p:cNvPr id="8" name="Pladsholder til tekst 2"/>
          <p:cNvSpPr>
            <a:spLocks noGrp="1"/>
          </p:cNvSpPr>
          <p:nvPr>
            <p:ph type="body" sz="quarter" idx="13"/>
          </p:nvPr>
        </p:nvSpPr>
        <p:spPr>
          <a:xfrm>
            <a:off x="2351585" y="216693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11" name="Pladsholder til billede 4"/>
          <p:cNvSpPr>
            <a:spLocks noGrp="1"/>
          </p:cNvSpPr>
          <p:nvPr>
            <p:ph type="pic" sz="quarter" idx="15" hasCustomPrompt="1"/>
          </p:nvPr>
        </p:nvSpPr>
        <p:spPr>
          <a:xfrm>
            <a:off x="960001" y="216720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2" name="Pladsholder til billede 5"/>
          <p:cNvSpPr>
            <a:spLocks noGrp="1"/>
          </p:cNvSpPr>
          <p:nvPr>
            <p:ph type="pic" sz="quarter" idx="16" hasCustomPrompt="1"/>
          </p:nvPr>
        </p:nvSpPr>
        <p:spPr>
          <a:xfrm>
            <a:off x="958852" y="333816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4" name="Pladsholder til billede 6"/>
          <p:cNvSpPr>
            <a:spLocks noGrp="1"/>
          </p:cNvSpPr>
          <p:nvPr>
            <p:ph type="pic" sz="quarter" idx="18" hasCustomPrompt="1"/>
          </p:nvPr>
        </p:nvSpPr>
        <p:spPr>
          <a:xfrm>
            <a:off x="958852"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9" name="Pladsholder til billede 7"/>
          <p:cNvSpPr>
            <a:spLocks noGrp="1"/>
          </p:cNvSpPr>
          <p:nvPr>
            <p:ph type="pic" sz="quarter" idx="14" hasCustomPrompt="1"/>
          </p:nvPr>
        </p:nvSpPr>
        <p:spPr>
          <a:xfrm>
            <a:off x="6430434" y="2166938"/>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3" name="Pladsholder til billede 8"/>
          <p:cNvSpPr>
            <a:spLocks noGrp="1"/>
          </p:cNvSpPr>
          <p:nvPr>
            <p:ph type="pic" sz="quarter" idx="17" hasCustomPrompt="1"/>
          </p:nvPr>
        </p:nvSpPr>
        <p:spPr>
          <a:xfrm>
            <a:off x="6432001" y="3338029"/>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8" name="Pladsholder til billede 9"/>
          <p:cNvSpPr>
            <a:spLocks noGrp="1"/>
          </p:cNvSpPr>
          <p:nvPr>
            <p:ph type="pic" sz="quarter" idx="20" hasCustomPrompt="1"/>
          </p:nvPr>
        </p:nvSpPr>
        <p:spPr>
          <a:xfrm>
            <a:off x="6430434"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9" name="Pladsholder til dato 18" hidden="1"/>
          <p:cNvSpPr>
            <a:spLocks noGrp="1"/>
          </p:cNvSpPr>
          <p:nvPr>
            <p:ph type="dt" sz="half" idx="21"/>
          </p:nvPr>
        </p:nvSpPr>
        <p:spPr/>
        <p:txBody>
          <a:bodyPr/>
          <a:lstStyle/>
          <a:p>
            <a:endParaRPr lang="da-DK" dirty="0"/>
          </a:p>
        </p:txBody>
      </p:sp>
      <p:sp>
        <p:nvSpPr>
          <p:cNvPr id="20" name="Pladsholder til sidefod 19"/>
          <p:cNvSpPr>
            <a:spLocks noGrp="1"/>
          </p:cNvSpPr>
          <p:nvPr>
            <p:ph type="ftr" sz="quarter" idx="22"/>
          </p:nvPr>
        </p:nvSpPr>
        <p:spPr/>
        <p:txBody>
          <a:bodyPr/>
          <a:lstStyle>
            <a:lvl1pPr>
              <a:defRPr>
                <a:solidFill>
                  <a:schemeClr val="bg1"/>
                </a:solidFill>
              </a:defRPr>
            </a:lvl1pPr>
          </a:lstStyle>
          <a:p>
            <a:r>
              <a:rPr lang="da-DK"/>
              <a:t>Offentligt referat af bestyrelsesmødet den 23. marts 2023 i Forsyning Helsingør A/S m.fl.</a:t>
            </a:r>
            <a:endParaRPr lang="da-DK" dirty="0"/>
          </a:p>
        </p:txBody>
      </p:sp>
      <p:sp>
        <p:nvSpPr>
          <p:cNvPr id="21" name="Pladsholder til diasnummer 20"/>
          <p:cNvSpPr>
            <a:spLocks noGrp="1"/>
          </p:cNvSpPr>
          <p:nvPr>
            <p:ph type="sldNum" sz="quarter" idx="23"/>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22" name="Pladsholder til tekst 2"/>
          <p:cNvSpPr>
            <a:spLocks noGrp="1"/>
          </p:cNvSpPr>
          <p:nvPr>
            <p:ph type="body" sz="quarter" idx="24"/>
          </p:nvPr>
        </p:nvSpPr>
        <p:spPr>
          <a:xfrm>
            <a:off x="2351585" y="333816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3" name="Pladsholder til tekst 2"/>
          <p:cNvSpPr>
            <a:spLocks noGrp="1"/>
          </p:cNvSpPr>
          <p:nvPr>
            <p:ph type="body" sz="quarter" idx="25"/>
          </p:nvPr>
        </p:nvSpPr>
        <p:spPr>
          <a:xfrm>
            <a:off x="2351585" y="450761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4" name="Pladsholder til tekst 2"/>
          <p:cNvSpPr>
            <a:spLocks noGrp="1"/>
          </p:cNvSpPr>
          <p:nvPr>
            <p:ph type="body" sz="quarter" idx="26"/>
          </p:nvPr>
        </p:nvSpPr>
        <p:spPr>
          <a:xfrm>
            <a:off x="7823169" y="216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5" name="Pladsholder til tekst 2"/>
          <p:cNvSpPr>
            <a:spLocks noGrp="1"/>
          </p:cNvSpPr>
          <p:nvPr>
            <p:ph type="body" sz="quarter" idx="27"/>
          </p:nvPr>
        </p:nvSpPr>
        <p:spPr>
          <a:xfrm>
            <a:off x="7823169" y="333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6" name="Pladsholder til tekst 2"/>
          <p:cNvSpPr>
            <a:spLocks noGrp="1"/>
          </p:cNvSpPr>
          <p:nvPr>
            <p:ph type="body" sz="quarter" idx="28"/>
          </p:nvPr>
        </p:nvSpPr>
        <p:spPr>
          <a:xfrm>
            <a:off x="7823169" y="450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pic>
        <p:nvPicPr>
          <p:cNvPr id="28"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161735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ort billede + ikon">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a:xfrm>
            <a:off x="0" y="0"/>
            <a:ext cx="12192000" cy="6858000"/>
          </a:xfrm>
        </p:spPr>
        <p:txBody>
          <a:bodyPr tIns="540000" anchor="ctr" anchorCtr="0"/>
          <a:lstStyle>
            <a:lvl1pPr marL="0" indent="0" algn="ctr">
              <a:buNone/>
              <a:tabLst>
                <a:tab pos="1700213" algn="l"/>
              </a:tabLst>
              <a:defRPr sz="1400" baseline="0">
                <a:solidFill>
                  <a:schemeClr val="tx1">
                    <a:lumMod val="50000"/>
                    <a:lumOff val="50000"/>
                  </a:schemeClr>
                </a:solidFill>
              </a:defRPr>
            </a:lvl1pPr>
          </a:lstStyle>
          <a:p>
            <a:r>
              <a:rPr lang="da-DK" dirty="0"/>
              <a:t>Klik på ikonet og indsæt billede</a:t>
            </a:r>
          </a:p>
        </p:txBody>
      </p:sp>
      <p:sp>
        <p:nvSpPr>
          <p:cNvPr id="13" name="Pladsholder til billede 2"/>
          <p:cNvSpPr>
            <a:spLocks noGrp="1"/>
          </p:cNvSpPr>
          <p:nvPr>
            <p:ph type="pic" sz="quarter" idx="15" hasCustomPrompt="1"/>
          </p:nvPr>
        </p:nvSpPr>
        <p:spPr>
          <a:xfrm>
            <a:off x="960000" y="4109816"/>
            <a:ext cx="2543712" cy="1908000"/>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3" name="Date Placeholder 2" hidden="1"/>
          <p:cNvSpPr>
            <a:spLocks noGrp="1"/>
          </p:cNvSpPr>
          <p:nvPr>
            <p:ph type="dt" sz="half" idx="10"/>
          </p:nvPr>
        </p:nvSpPr>
        <p:spPr>
          <a:xfrm>
            <a:off x="838200" y="6970294"/>
            <a:ext cx="2743200" cy="365125"/>
          </a:xfrm>
        </p:spPr>
        <p:txBody>
          <a:bodyPr/>
          <a:lstStyle/>
          <a:p>
            <a:endParaRPr lang="da-DK" dirty="0"/>
          </a:p>
        </p:txBody>
      </p:sp>
      <p:sp>
        <p:nvSpPr>
          <p:cNvPr id="4" name="Footer Placeholder 3" hidden="1"/>
          <p:cNvSpPr>
            <a:spLocks noGrp="1"/>
          </p:cNvSpPr>
          <p:nvPr>
            <p:ph type="ftr" sz="quarter" idx="11"/>
          </p:nvPr>
        </p:nvSpPr>
        <p:spPr>
          <a:xfrm>
            <a:off x="4038600" y="6970294"/>
            <a:ext cx="4114800" cy="365125"/>
          </a:xfrm>
        </p:spPr>
        <p:txBody>
          <a:bodyPr/>
          <a:lstStyle/>
          <a:p>
            <a:r>
              <a:rPr lang="da-DK"/>
              <a:t>Offentligt referat af bestyrelsesmødet den 23. marts 2023 i Forsyning Helsingør A/S m.fl.</a:t>
            </a:r>
            <a:endParaRPr lang="da-DK" dirty="0"/>
          </a:p>
        </p:txBody>
      </p:sp>
      <p:sp>
        <p:nvSpPr>
          <p:cNvPr id="5" name="Slide Number Placeholder 4" hidden="1"/>
          <p:cNvSpPr>
            <a:spLocks noGrp="1"/>
          </p:cNvSpPr>
          <p:nvPr>
            <p:ph type="sldNum" sz="quarter" idx="12"/>
          </p:nvPr>
        </p:nvSpPr>
        <p:spPr>
          <a:xfrm>
            <a:off x="8610600" y="6970294"/>
            <a:ext cx="2743200" cy="365125"/>
          </a:xfrm>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77626588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accent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sp>
        <p:nvSpPr>
          <p:cNvPr id="9"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bg1"/>
                </a:solidFill>
              </a:defRPr>
            </a:lvl1pPr>
          </a:lstStyle>
          <a:p>
            <a:pPr lvl="0"/>
            <a:r>
              <a:rPr lang="da-DK" dirty="0"/>
              <a:t>.</a:t>
            </a:r>
          </a:p>
        </p:txBody>
      </p:sp>
      <p:sp>
        <p:nvSpPr>
          <p:cNvPr id="4" name="Pladsholder til sidefod 3"/>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9262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188641"/>
            <a:ext cx="10273151" cy="1445461"/>
          </a:xfrm>
          <a:prstGeom prst="rect">
            <a:avLst/>
          </a:prstGeom>
        </p:spPr>
        <p:txBody>
          <a:bodyPr vert="horz" lIns="0" tIns="0" rIns="0" bIns="0" rtlCol="0" anchor="ctr" anchorCtr="0">
            <a:noAutofit/>
          </a:bodyPr>
          <a:lstStyle/>
          <a:p>
            <a:r>
              <a:rPr lang="da-DK" dirty="0"/>
              <a:t>Klik og tilføj titel</a:t>
            </a:r>
          </a:p>
        </p:txBody>
      </p:sp>
      <p:sp>
        <p:nvSpPr>
          <p:cNvPr id="3" name="Text Placeholder 2"/>
          <p:cNvSpPr>
            <a:spLocks noGrp="1"/>
          </p:cNvSpPr>
          <p:nvPr>
            <p:ph type="body" idx="1"/>
          </p:nvPr>
        </p:nvSpPr>
        <p:spPr>
          <a:xfrm>
            <a:off x="960001" y="1993630"/>
            <a:ext cx="10273151" cy="3811634"/>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Date Placeholder 3" hidden="1"/>
          <p:cNvSpPr>
            <a:spLocks noGrp="1"/>
          </p:cNvSpPr>
          <p:nvPr>
            <p:ph type="dt" sz="half" idx="2"/>
          </p:nvPr>
        </p:nvSpPr>
        <p:spPr>
          <a:xfrm>
            <a:off x="13392811" y="5971447"/>
            <a:ext cx="1152128" cy="365125"/>
          </a:xfrm>
          <a:prstGeom prst="rect">
            <a:avLst/>
          </a:prstGeom>
        </p:spPr>
        <p:txBody>
          <a:bodyPr vert="horz" lIns="0" tIns="0" rIns="0" bIns="0" rtlCol="0" anchor="b" anchorCtr="0"/>
          <a:lstStyle>
            <a:lvl1pPr algn="l">
              <a:defRPr sz="800">
                <a:solidFill>
                  <a:schemeClr val="bg1">
                    <a:lumMod val="75000"/>
                  </a:schemeClr>
                </a:solidFill>
              </a:defRPr>
            </a:lvl1pPr>
          </a:lstStyle>
          <a:p>
            <a:endParaRPr lang="da-DK" dirty="0"/>
          </a:p>
        </p:txBody>
      </p:sp>
      <p:sp>
        <p:nvSpPr>
          <p:cNvPr id="5" name="Footer Placeholder 4"/>
          <p:cNvSpPr>
            <a:spLocks noGrp="1"/>
          </p:cNvSpPr>
          <p:nvPr>
            <p:ph type="ftr" sz="quarter" idx="3"/>
          </p:nvPr>
        </p:nvSpPr>
        <p:spPr>
          <a:xfrm>
            <a:off x="1752513" y="6334022"/>
            <a:ext cx="5184000" cy="176532"/>
          </a:xfrm>
          <a:prstGeom prst="rect">
            <a:avLst/>
          </a:prstGeom>
        </p:spPr>
        <p:txBody>
          <a:bodyPr vert="horz" lIns="0" tIns="0" rIns="0" bIns="0" rtlCol="0" anchor="b" anchorCtr="0"/>
          <a:lstStyle>
            <a:lvl1pPr algn="l">
              <a:defRPr sz="800" b="1" cap="all" baseline="0">
                <a:solidFill>
                  <a:schemeClr val="accent1"/>
                </a:solidFill>
              </a:defRPr>
            </a:lvl1pPr>
          </a:lstStyle>
          <a:p>
            <a:r>
              <a:rPr lang="da-DK"/>
              <a:t>Offentligt referat af bestyrelsesmødet den 23. marts 2023 i Forsyning Helsingør A/S m.fl.</a:t>
            </a:r>
            <a:endParaRPr lang="da-DK" dirty="0"/>
          </a:p>
        </p:txBody>
      </p:sp>
      <p:sp>
        <p:nvSpPr>
          <p:cNvPr id="6" name="Slide Number Placeholder 5"/>
          <p:cNvSpPr>
            <a:spLocks noGrp="1"/>
          </p:cNvSpPr>
          <p:nvPr>
            <p:ph type="sldNum" sz="quarter" idx="4"/>
          </p:nvPr>
        </p:nvSpPr>
        <p:spPr>
          <a:xfrm>
            <a:off x="960000" y="6334022"/>
            <a:ext cx="623499" cy="176532"/>
          </a:xfrm>
          <a:prstGeom prst="rect">
            <a:avLst/>
          </a:prstGeom>
        </p:spPr>
        <p:txBody>
          <a:bodyPr vert="horz" lIns="0" tIns="0" rIns="0" bIns="0" rtlCol="0" anchor="b" anchorCtr="0"/>
          <a:lstStyle>
            <a:lvl1pPr algn="l">
              <a:defRPr sz="800" b="1">
                <a:solidFill>
                  <a:schemeClr val="accent1"/>
                </a:solidFill>
              </a:defRPr>
            </a:lvl1pPr>
          </a:lstStyle>
          <a:p>
            <a:r>
              <a:rPr lang="da-DK" cap="all" dirty="0"/>
              <a:t>Side</a:t>
            </a:r>
            <a:r>
              <a:rPr lang="da-DK" dirty="0"/>
              <a:t> </a:t>
            </a:r>
            <a:fld id="{5BA07366-CB75-4AA8-9E5B-928B849F427C}" type="slidenum">
              <a:rPr lang="da-DK" smtClean="0"/>
              <a:pPr/>
              <a:t>‹nr.›</a:t>
            </a:fld>
            <a:endParaRPr lang="da-DK" dirty="0"/>
          </a:p>
        </p:txBody>
      </p:sp>
      <p:pic>
        <p:nvPicPr>
          <p:cNvPr id="9" name="Picture logo"/>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696400" y="5952970"/>
            <a:ext cx="2058113" cy="540000"/>
          </a:xfrm>
          <a:prstGeom prst="rect">
            <a:avLst/>
          </a:prstGeom>
        </p:spPr>
      </p:pic>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7" r:id="rId4"/>
    <p:sldLayoutId id="2147483666" r:id="rId5"/>
    <p:sldLayoutId id="2147483650" r:id="rId6"/>
    <p:sldLayoutId id="2147483662" r:id="rId7"/>
    <p:sldLayoutId id="2147483660" r:id="rId8"/>
    <p:sldLayoutId id="2147483664" r:id="rId9"/>
    <p:sldLayoutId id="2147483665" r:id="rId10"/>
    <p:sldLayoutId id="2147483654" r:id="rId11"/>
    <p:sldLayoutId id="2147483655" r:id="rId12"/>
    <p:sldLayoutId id="2147483668" r:id="rId13"/>
    <p:sldLayoutId id="2147483669" r:id="rId14"/>
    <p:sldLayoutId id="2147483670" r:id="rId15"/>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e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5.jpe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0" y="3789040"/>
            <a:ext cx="12192000" cy="2016224"/>
          </a:xfrm>
        </p:spPr>
        <p:txBody>
          <a:bodyPr/>
          <a:lstStyle/>
          <a:p>
            <a:r>
              <a:rPr lang="da-DK" sz="1600" b="1" dirty="0"/>
              <a:t>Offentligt referat af bestyrelsesmødet den 23. marts 2023 kl. 13.45 i : </a:t>
            </a:r>
            <a:br>
              <a:rPr lang="da-DK" sz="1600" b="1" dirty="0"/>
            </a:br>
            <a:r>
              <a:rPr lang="da-DK" sz="1600" dirty="0"/>
              <a:t>Forsyning Helsingør A/S</a:t>
            </a:r>
            <a:br>
              <a:rPr lang="da-DK" sz="1600" dirty="0"/>
            </a:br>
            <a:r>
              <a:rPr lang="da-DK" sz="1600" dirty="0"/>
              <a:t>Forsyning Helsingør Service A/S</a:t>
            </a:r>
            <a:br>
              <a:rPr lang="da-DK" sz="1600" dirty="0"/>
            </a:br>
            <a:r>
              <a:rPr lang="da-DK" sz="1600" dirty="0"/>
              <a:t>Forsyning Helsingør Varme A/S</a:t>
            </a:r>
            <a:br>
              <a:rPr lang="da-DK" sz="1600" dirty="0"/>
            </a:br>
            <a:r>
              <a:rPr lang="da-DK" sz="1600" dirty="0"/>
              <a:t>Forsyning Helsingør Affald A/S</a:t>
            </a:r>
            <a:br>
              <a:rPr lang="da-DK" sz="1600" dirty="0"/>
            </a:br>
            <a:r>
              <a:rPr lang="da-DK" sz="1600" dirty="0"/>
              <a:t>Forsyning Helsingør Krongrøn A/S</a:t>
            </a:r>
            <a:br>
              <a:rPr lang="da-DK" sz="1600" dirty="0"/>
            </a:br>
            <a:endParaRPr lang="da-DK" sz="1600" dirty="0"/>
          </a:p>
        </p:txBody>
      </p:sp>
      <p:pic>
        <p:nvPicPr>
          <p:cNvPr id="11" name="Bille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392"/>
            <a:ext cx="12192000" cy="3789039"/>
          </a:xfrm>
          <a:prstGeom prst="rect">
            <a:avLst/>
          </a:prstGeom>
        </p:spPr>
      </p:pic>
      <p:sp>
        <p:nvSpPr>
          <p:cNvPr id="4" name="Pladsholder til sidefod 3">
            <a:extLst>
              <a:ext uri="{FF2B5EF4-FFF2-40B4-BE49-F238E27FC236}">
                <a16:creationId xmlns:a16="http://schemas.microsoft.com/office/drawing/2014/main" id="{A62204A0-DC6B-48AA-8ADD-9C85E89B41EC}"/>
              </a:ext>
            </a:extLst>
          </p:cNvPr>
          <p:cNvSpPr>
            <a:spLocks noGrp="1"/>
          </p:cNvSpPr>
          <p:nvPr>
            <p:ph type="ftr" sz="quarter" idx="11"/>
          </p:nvPr>
        </p:nvSpPr>
        <p:spPr>
          <a:xfrm>
            <a:off x="551384" y="6252869"/>
            <a:ext cx="5184000" cy="176532"/>
          </a:xfrm>
        </p:spPr>
        <p:txBody>
          <a:bodyPr/>
          <a:lstStyle/>
          <a:p>
            <a:r>
              <a:rPr lang="da-DK"/>
              <a:t>Offentligt referat af bestyrelsesmødet den 23. marts 2023 i Forsyning Helsingør A/S m.fl.</a:t>
            </a:r>
            <a:endParaRPr lang="da-DK" dirty="0"/>
          </a:p>
        </p:txBody>
      </p:sp>
      <p:sp>
        <p:nvSpPr>
          <p:cNvPr id="5" name="Pladsholder til slidenummer 4">
            <a:extLst>
              <a:ext uri="{FF2B5EF4-FFF2-40B4-BE49-F238E27FC236}">
                <a16:creationId xmlns:a16="http://schemas.microsoft.com/office/drawing/2014/main" id="{CA510728-9283-47B0-96E2-9DB61C077899}"/>
              </a:ext>
            </a:extLst>
          </p:cNvPr>
          <p:cNvSpPr>
            <a:spLocks noGrp="1"/>
          </p:cNvSpPr>
          <p:nvPr>
            <p:ph type="sldNum" sz="quarter" idx="12"/>
          </p:nvPr>
        </p:nvSpPr>
        <p:spPr>
          <a:xfrm>
            <a:off x="119336" y="6245756"/>
            <a:ext cx="623499" cy="176532"/>
          </a:xfrm>
        </p:spPr>
        <p:txBody>
          <a:bodyPr/>
          <a:lstStyle/>
          <a:p>
            <a:r>
              <a:rPr lang="da-DK" cap="all" dirty="0"/>
              <a:t>Side</a:t>
            </a:r>
            <a:r>
              <a:rPr lang="da-DK" dirty="0"/>
              <a:t> </a:t>
            </a:r>
            <a:fld id="{5BA07366-CB75-4AA8-9E5B-928B849F427C}" type="slidenum">
              <a:rPr lang="da-DK" smtClean="0"/>
              <a:pPr/>
              <a:t>1</a:t>
            </a:fld>
            <a:endParaRPr lang="da-DK" dirty="0"/>
          </a:p>
        </p:txBody>
      </p:sp>
      <p:sp>
        <p:nvSpPr>
          <p:cNvPr id="6" name="Tekstfelt 5">
            <a:extLst>
              <a:ext uri="{FF2B5EF4-FFF2-40B4-BE49-F238E27FC236}">
                <a16:creationId xmlns:a16="http://schemas.microsoft.com/office/drawing/2014/main" id="{270A88A1-F081-4EC3-A161-4CCF768FCE5E}"/>
              </a:ext>
            </a:extLst>
          </p:cNvPr>
          <p:cNvSpPr txBox="1"/>
          <p:nvPr/>
        </p:nvSpPr>
        <p:spPr>
          <a:xfrm>
            <a:off x="7824192" y="3769755"/>
            <a:ext cx="2160240" cy="1846659"/>
          </a:xfrm>
          <a:prstGeom prst="rect">
            <a:avLst/>
          </a:prstGeom>
          <a:noFill/>
        </p:spPr>
        <p:txBody>
          <a:bodyPr wrap="square" lIns="0" tIns="0" rIns="0" bIns="0" rtlCol="0">
            <a:spAutoFit/>
          </a:bodyPr>
          <a:lstStyle/>
          <a:p>
            <a:r>
              <a:rPr lang="da-DK" sz="1200" dirty="0">
                <a:solidFill>
                  <a:schemeClr val="bg1"/>
                </a:solidFill>
              </a:rPr>
              <a:t>Deltagere:</a:t>
            </a:r>
          </a:p>
          <a:p>
            <a:r>
              <a:rPr lang="da-DK" sz="1200" dirty="0">
                <a:solidFill>
                  <a:schemeClr val="bg1"/>
                </a:solidFill>
              </a:rPr>
              <a:t>Jens Bertram</a:t>
            </a:r>
          </a:p>
          <a:p>
            <a:r>
              <a:rPr lang="da-DK" sz="1200" dirty="0">
                <a:solidFill>
                  <a:schemeClr val="bg1"/>
                </a:solidFill>
              </a:rPr>
              <a:t>Gitte Kondrup</a:t>
            </a:r>
          </a:p>
          <a:p>
            <a:r>
              <a:rPr lang="da-DK" sz="1200" dirty="0">
                <a:solidFill>
                  <a:schemeClr val="bg1"/>
                </a:solidFill>
              </a:rPr>
              <a:t>Birgitte Bergman</a:t>
            </a:r>
          </a:p>
          <a:p>
            <a:r>
              <a:rPr lang="da-DK" sz="1200" dirty="0">
                <a:solidFill>
                  <a:schemeClr val="bg1"/>
                </a:solidFill>
              </a:rPr>
              <a:t>Michael Madsen</a:t>
            </a:r>
          </a:p>
          <a:p>
            <a:r>
              <a:rPr lang="da-DK" sz="1200" dirty="0">
                <a:solidFill>
                  <a:schemeClr val="bg1"/>
                </a:solidFill>
              </a:rPr>
              <a:t>Mathias Ravn</a:t>
            </a:r>
          </a:p>
          <a:p>
            <a:r>
              <a:rPr lang="da-DK" sz="1200" dirty="0">
                <a:solidFill>
                  <a:schemeClr val="bg1"/>
                </a:solidFill>
              </a:rPr>
              <a:t>Charlotte </a:t>
            </a:r>
            <a:r>
              <a:rPr lang="da-DK" sz="1200" dirty="0" err="1">
                <a:solidFill>
                  <a:schemeClr val="bg1"/>
                </a:solidFill>
              </a:rPr>
              <a:t>Bingen</a:t>
            </a:r>
            <a:endParaRPr lang="da-DK" sz="1200" dirty="0">
              <a:solidFill>
                <a:schemeClr val="bg1"/>
              </a:solidFill>
            </a:endParaRPr>
          </a:p>
          <a:p>
            <a:r>
              <a:rPr lang="da-DK" sz="1200" dirty="0">
                <a:solidFill>
                  <a:schemeClr val="bg1"/>
                </a:solidFill>
              </a:rPr>
              <a:t>Lars Goldschmidt</a:t>
            </a:r>
          </a:p>
          <a:p>
            <a:endParaRPr lang="da-DK" sz="1200" dirty="0">
              <a:solidFill>
                <a:schemeClr val="bg1"/>
              </a:solidFill>
            </a:endParaRPr>
          </a:p>
          <a:p>
            <a:endParaRPr lang="da-DK" sz="1200" dirty="0"/>
          </a:p>
        </p:txBody>
      </p:sp>
      <p:sp>
        <p:nvSpPr>
          <p:cNvPr id="7" name="Tekstfelt 6">
            <a:extLst>
              <a:ext uri="{FF2B5EF4-FFF2-40B4-BE49-F238E27FC236}">
                <a16:creationId xmlns:a16="http://schemas.microsoft.com/office/drawing/2014/main" id="{71EC9BD6-258C-4B94-A671-B46D752B8C39}"/>
              </a:ext>
            </a:extLst>
          </p:cNvPr>
          <p:cNvSpPr txBox="1"/>
          <p:nvPr/>
        </p:nvSpPr>
        <p:spPr>
          <a:xfrm>
            <a:off x="9768408" y="3789040"/>
            <a:ext cx="2160240" cy="738664"/>
          </a:xfrm>
          <a:prstGeom prst="rect">
            <a:avLst/>
          </a:prstGeom>
          <a:noFill/>
        </p:spPr>
        <p:txBody>
          <a:bodyPr wrap="square" lIns="0" tIns="0" rIns="0" bIns="0" rtlCol="0">
            <a:spAutoFit/>
          </a:bodyPr>
          <a:lstStyle/>
          <a:p>
            <a:r>
              <a:rPr lang="da-DK" sz="1200" dirty="0">
                <a:solidFill>
                  <a:schemeClr val="bg1"/>
                </a:solidFill>
              </a:rPr>
              <a:t>Fraværende:</a:t>
            </a:r>
          </a:p>
          <a:p>
            <a:r>
              <a:rPr lang="da-DK" sz="1200" dirty="0">
                <a:solidFill>
                  <a:schemeClr val="bg1"/>
                </a:solidFill>
              </a:rPr>
              <a:t>Peter Poulsen</a:t>
            </a:r>
          </a:p>
          <a:p>
            <a:endParaRPr lang="da-DK" sz="1200" dirty="0">
              <a:solidFill>
                <a:schemeClr val="bg1"/>
              </a:solidFill>
            </a:endParaRPr>
          </a:p>
          <a:p>
            <a:endParaRPr lang="da-DK" sz="1200" dirty="0"/>
          </a:p>
        </p:txBody>
      </p:sp>
    </p:spTree>
    <p:extLst>
      <p:ext uri="{BB962C8B-B14F-4D97-AF65-F5344CB8AC3E}">
        <p14:creationId xmlns:p14="http://schemas.microsoft.com/office/powerpoint/2010/main" val="40871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indhold 7">
            <a:extLst>
              <a:ext uri="{FF2B5EF4-FFF2-40B4-BE49-F238E27FC236}">
                <a16:creationId xmlns:a16="http://schemas.microsoft.com/office/drawing/2014/main" id="{77C99EE3-3662-4FE5-A6AD-54C85A3B3132}"/>
              </a:ext>
            </a:extLst>
          </p:cNvPr>
          <p:cNvSpPr>
            <a:spLocks noGrp="1"/>
          </p:cNvSpPr>
          <p:nvPr>
            <p:ph idx="1"/>
          </p:nvPr>
        </p:nvSpPr>
        <p:spPr/>
        <p:txBody>
          <a:bodyPr/>
          <a:lstStyle/>
          <a:p>
            <a:pPr marL="0" indent="0">
              <a:buNone/>
            </a:pPr>
            <a:endParaRPr lang="da-DK" dirty="0"/>
          </a:p>
          <a:p>
            <a:pPr marL="0" indent="0">
              <a:buNone/>
            </a:pPr>
            <a:endParaRPr lang="da-DK" dirty="0"/>
          </a:p>
        </p:txBody>
      </p:sp>
      <p:sp>
        <p:nvSpPr>
          <p:cNvPr id="3" name="Pladsholder til sidefod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23. marts 2023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2" name="Rektangel 1"/>
          <p:cNvSpPr/>
          <p:nvPr/>
        </p:nvSpPr>
        <p:spPr>
          <a:xfrm>
            <a:off x="960001" y="1412776"/>
            <a:ext cx="10273152"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44697D"/>
              </a:buClr>
              <a:buSzTx/>
              <a:buFontTx/>
              <a:buNone/>
              <a:tabLst/>
              <a:defRPr/>
            </a:pPr>
            <a:r>
              <a:rPr kumimoji="0" lang="da-DK" sz="1600" b="0" i="0" u="none" strike="noStrike" kern="1200" cap="none" spc="0" normalizeH="0" baseline="0" noProof="0" dirty="0">
                <a:ln>
                  <a:noFill/>
                </a:ln>
                <a:effectLst/>
                <a:uLnTx/>
                <a:uFillTx/>
                <a:ea typeface="+mn-ea"/>
                <a:cs typeface="+mn-cs"/>
              </a:rPr>
              <a:t>Direktionen har på baggrund af foretagne anlægsinvesteringer i regnskabsåret 2022 jfr. nedenfor vurderet, at der er behov for lånoptagelse</a:t>
            </a:r>
            <a:r>
              <a:rPr lang="da-DK" sz="1600" dirty="0"/>
              <a:t> hos KommuneKredit, baseret på lånegaranti fra Helsingør Kommune. Det vurderes at følgende tre selskaber har behov for lånoptagelse. Alle anlægsinvesteringerne er låneberettigede i henhold til Lånebekendtgørelsen.</a:t>
            </a:r>
            <a:endParaRPr kumimoji="0" lang="da-DK" sz="1600" b="0" i="0" u="none" strike="noStrike" kern="1200" cap="none" spc="0" normalizeH="0" baseline="0" noProof="0" dirty="0">
              <a:ln>
                <a:noFill/>
              </a:ln>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
                <a:srgbClr val="44697D"/>
              </a:buClr>
              <a:buSzTx/>
              <a:buFontTx/>
              <a:buNone/>
              <a:tabLst/>
              <a:defRPr/>
            </a:pPr>
            <a:endParaRPr kumimoji="0" lang="da-DK" sz="1600" b="0" i="0" u="none" strike="noStrike" kern="1200" cap="none" spc="0" normalizeH="0" baseline="0" noProof="0" dirty="0">
              <a:ln>
                <a:noFill/>
              </a:ln>
              <a:effectLst/>
              <a:uLnTx/>
              <a:uFillTx/>
              <a:ea typeface="+mn-ea"/>
              <a:cs typeface="+mn-cs"/>
            </a:endParaRPr>
          </a:p>
          <a:p>
            <a:pPr marL="285750" indent="-285750">
              <a:buClr>
                <a:srgbClr val="44697D"/>
              </a:buClr>
              <a:buFont typeface="Arial" panose="020B0604020202020204" pitchFamily="34" charset="0"/>
              <a:buChar char="•"/>
              <a:defRPr/>
            </a:pPr>
            <a:r>
              <a:rPr lang="da-DK" sz="1600" dirty="0"/>
              <a:t>Elektrus A/S: Foretagne anlægsinvesteringer på i alt 10,1 mio.kr. Løbetid på fastforrentet lån (KK Fast): 25 år</a:t>
            </a:r>
          </a:p>
          <a:p>
            <a:pPr marL="285750" indent="-285750">
              <a:buClr>
                <a:srgbClr val="44697D"/>
              </a:buClr>
              <a:buFont typeface="Arial" panose="020B0604020202020204" pitchFamily="34" charset="0"/>
              <a:buChar char="•"/>
              <a:defRPr/>
            </a:pPr>
            <a:endParaRPr lang="da-DK" sz="1600" dirty="0"/>
          </a:p>
          <a:p>
            <a:pPr marL="285750" lvl="0" indent="-285750">
              <a:buClr>
                <a:srgbClr val="44697D"/>
              </a:buClr>
              <a:buFont typeface="Arial" panose="020B0604020202020204" pitchFamily="34" charset="0"/>
              <a:buChar char="•"/>
              <a:defRPr/>
            </a:pPr>
            <a:r>
              <a:rPr lang="da-DK" sz="1600" dirty="0"/>
              <a:t>Forsyning Helsingør Varme A/S: Foretagne </a:t>
            </a:r>
            <a:r>
              <a:rPr kumimoji="0" lang="da-DK" sz="1600" b="0" i="0" u="none" strike="noStrike" kern="1200" cap="none" spc="0" normalizeH="0" baseline="0" noProof="0" dirty="0">
                <a:ln>
                  <a:noFill/>
                </a:ln>
                <a:effectLst/>
                <a:uLnTx/>
                <a:uFillTx/>
                <a:ea typeface="+mn-ea"/>
                <a:cs typeface="+mn-cs"/>
              </a:rPr>
              <a:t>anlægsinvesteringer på i alt 43,7 mio.kr. Løbetid på fastforrentet lån (KK Fast): 30 år</a:t>
            </a:r>
          </a:p>
          <a:p>
            <a:pPr marL="0" marR="0" lvl="0" indent="0" algn="l" defTabSz="914400" rtl="0" eaLnBrk="1" fontAlgn="auto" latinLnBrk="0" hangingPunct="1">
              <a:lnSpc>
                <a:spcPct val="100000"/>
              </a:lnSpc>
              <a:spcBef>
                <a:spcPts val="0"/>
              </a:spcBef>
              <a:spcAft>
                <a:spcPts val="0"/>
              </a:spcAft>
              <a:buClr>
                <a:srgbClr val="44697D"/>
              </a:buClr>
              <a:buSzTx/>
              <a:buFontTx/>
              <a:buNone/>
              <a:tabLst/>
              <a:defRPr/>
            </a:pPr>
            <a:endParaRPr kumimoji="0" lang="da-DK" sz="1600" b="0" i="0" u="none" strike="noStrike" kern="1200" cap="none" spc="0" normalizeH="0" baseline="0" noProof="0" dirty="0">
              <a:ln>
                <a:noFill/>
              </a:ln>
              <a:effectLst/>
              <a:uLnTx/>
              <a:uFillTx/>
              <a:ea typeface="+mn-ea"/>
              <a:cs typeface="+mn-cs"/>
            </a:endParaRPr>
          </a:p>
          <a:p>
            <a:pPr marL="285750" lvl="0" indent="-285750">
              <a:buClr>
                <a:srgbClr val="44697D"/>
              </a:buClr>
              <a:buFont typeface="Arial" panose="020B0604020202020204" pitchFamily="34" charset="0"/>
              <a:buChar char="•"/>
              <a:defRPr/>
            </a:pPr>
            <a:r>
              <a:rPr lang="da-DK" sz="1600" dirty="0"/>
              <a:t>Forsyning Helsingør Affald A/S: Foretagne </a:t>
            </a:r>
            <a:r>
              <a:rPr kumimoji="0" lang="da-DK" sz="1600" b="0" i="0" u="none" strike="noStrike" kern="1200" cap="none" spc="0" normalizeH="0" baseline="0" noProof="0" dirty="0">
                <a:ln>
                  <a:noFill/>
                </a:ln>
                <a:effectLst/>
                <a:uLnTx/>
                <a:uFillTx/>
                <a:ea typeface="+mn-ea"/>
                <a:cs typeface="+mn-cs"/>
              </a:rPr>
              <a:t>anlægsinvesteringer på i alt 11,9 mio.kr. Beløbet er opgjort eksklusive anlægsinvesteringen i den nye genbrugsplads, som ekstraordinært blev forhåndsbelånt allerede i 2021, og anlægsinvesteringer i 2022 på 4,0 mio.kr. vedrørende deponiet. Løbetid på fastforrentet lån (KK Fast): 10 år. Den korte løbetid begrundes i at anlægsinvesteringerne primært vedrører nyt affaldsindsamlingssystem og nye skraldebiler m.v., med nogenlunde tilsvarende afskrivningsperiode </a:t>
            </a:r>
          </a:p>
          <a:p>
            <a:pPr marL="285750" marR="0" lvl="0" indent="-285750" algn="l" defTabSz="914400" rtl="0" eaLnBrk="1" fontAlgn="auto" latinLnBrk="0" hangingPunct="1">
              <a:lnSpc>
                <a:spcPct val="100000"/>
              </a:lnSpc>
              <a:spcBef>
                <a:spcPts val="0"/>
              </a:spcBef>
              <a:spcAft>
                <a:spcPts val="0"/>
              </a:spcAft>
              <a:buClr>
                <a:srgbClr val="44697D"/>
              </a:buClr>
              <a:buSzTx/>
              <a:buFont typeface="Arial" panose="020B0604020202020204" pitchFamily="34" charset="0"/>
              <a:buChar char="•"/>
              <a:tabLst/>
              <a:defRPr/>
            </a:pPr>
            <a:endParaRPr lang="da-DK" sz="1600" dirty="0"/>
          </a:p>
          <a:p>
            <a:pPr marR="0" lvl="0" algn="l" defTabSz="914400" rtl="0" eaLnBrk="1" fontAlgn="auto" latinLnBrk="0" hangingPunct="1">
              <a:lnSpc>
                <a:spcPct val="100000"/>
              </a:lnSpc>
              <a:spcBef>
                <a:spcPts val="0"/>
              </a:spcBef>
              <a:spcAft>
                <a:spcPts val="0"/>
              </a:spcAft>
              <a:buClr>
                <a:srgbClr val="44697D"/>
              </a:buClr>
              <a:buSzTx/>
              <a:tabLst/>
              <a:defRPr/>
            </a:pPr>
            <a:r>
              <a:rPr kumimoji="0" lang="da-DK" sz="1600" b="0" i="0" u="none" strike="noStrike" kern="1200" cap="none" spc="0" normalizeH="0" baseline="0" noProof="0" dirty="0">
                <a:ln>
                  <a:noFill/>
                </a:ln>
                <a:effectLst/>
                <a:uLnTx/>
                <a:uFillTx/>
                <a:ea typeface="+mn-ea"/>
                <a:cs typeface="+mn-cs"/>
              </a:rPr>
              <a:t>Lånoptagelsen vil ske indenfor rammerne af den Finansielle strategi for Forsyning Helsingør koncernen. De tre lån vil som nævnt ovenfor blive baseret på fastforrentede lån (KK Fast) i hele løbetiden, idet dette vurderes at vil beskytte selskaberne mod eventuelle fremtidige rentestigninger, og dermed skabe budgetsikkerhed.</a:t>
            </a:r>
          </a:p>
        </p:txBody>
      </p:sp>
      <p:sp>
        <p:nvSpPr>
          <p:cNvPr id="9" name="Titel 1"/>
          <p:cNvSpPr>
            <a:spLocks noGrp="1"/>
          </p:cNvSpPr>
          <p:nvPr>
            <p:ph type="title"/>
          </p:nvPr>
        </p:nvSpPr>
        <p:spPr>
          <a:xfrm>
            <a:off x="960001" y="188641"/>
            <a:ext cx="10824631" cy="936103"/>
          </a:xfrm>
        </p:spPr>
        <p:txBody>
          <a:bodyPr anchor="b"/>
          <a:lstStyle/>
          <a:p>
            <a:r>
              <a:rPr lang="da-DK" dirty="0"/>
              <a:t>5. Ansøgning om lånegaranti og lånoptagelse</a:t>
            </a:r>
          </a:p>
        </p:txBody>
      </p:sp>
    </p:spTree>
    <p:extLst>
      <p:ext uri="{BB962C8B-B14F-4D97-AF65-F5344CB8AC3E}">
        <p14:creationId xmlns:p14="http://schemas.microsoft.com/office/powerpoint/2010/main" val="212721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indhold 7">
            <a:extLst>
              <a:ext uri="{FF2B5EF4-FFF2-40B4-BE49-F238E27FC236}">
                <a16:creationId xmlns:a16="http://schemas.microsoft.com/office/drawing/2014/main" id="{77C99EE3-3662-4FE5-A6AD-54C85A3B3132}"/>
              </a:ext>
            </a:extLst>
          </p:cNvPr>
          <p:cNvSpPr>
            <a:spLocks noGrp="1"/>
          </p:cNvSpPr>
          <p:nvPr>
            <p:ph idx="1"/>
          </p:nvPr>
        </p:nvSpPr>
        <p:spPr/>
        <p:txBody>
          <a:bodyPr/>
          <a:lstStyle/>
          <a:p>
            <a:pPr marL="0" indent="0">
              <a:buNone/>
            </a:pPr>
            <a:endParaRPr lang="da-DK" dirty="0"/>
          </a:p>
          <a:p>
            <a:pPr marL="0" indent="0">
              <a:buNone/>
            </a:pPr>
            <a:endParaRPr lang="da-DK" dirty="0"/>
          </a:p>
        </p:txBody>
      </p:sp>
      <p:sp>
        <p:nvSpPr>
          <p:cNvPr id="3" name="Pladsholder til sidefod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23. marts 2023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p:cNvSpPr>
            <a:spLocks noGrp="1"/>
          </p:cNvSpPr>
          <p:nvPr>
            <p:ph type="title"/>
          </p:nvPr>
        </p:nvSpPr>
        <p:spPr>
          <a:xfrm>
            <a:off x="960001" y="188641"/>
            <a:ext cx="10824631" cy="936103"/>
          </a:xfrm>
        </p:spPr>
        <p:txBody>
          <a:bodyPr anchor="b"/>
          <a:lstStyle/>
          <a:p>
            <a:r>
              <a:rPr lang="da-DK" dirty="0"/>
              <a:t>5. Ansøgning om lånegaranti og lånoptagelse </a:t>
            </a:r>
          </a:p>
        </p:txBody>
      </p:sp>
      <p:sp>
        <p:nvSpPr>
          <p:cNvPr id="10" name="Tekstfelt 9">
            <a:extLst>
              <a:ext uri="{FF2B5EF4-FFF2-40B4-BE49-F238E27FC236}">
                <a16:creationId xmlns:a16="http://schemas.microsoft.com/office/drawing/2014/main" id="{7DC038F0-CDF2-497F-A8A3-8C830DB09309}"/>
              </a:ext>
            </a:extLst>
          </p:cNvPr>
          <p:cNvSpPr txBox="1"/>
          <p:nvPr/>
        </p:nvSpPr>
        <p:spPr>
          <a:xfrm>
            <a:off x="976764" y="1516559"/>
            <a:ext cx="7872304" cy="47705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44697D"/>
              </a:buClr>
              <a:buSzTx/>
              <a:buFontTx/>
              <a:buNone/>
              <a:tabLst/>
              <a:defRPr/>
            </a:pPr>
            <a:r>
              <a:rPr kumimoji="0" lang="da-DK" sz="1600" b="0" i="0" u="none" strike="noStrike" kern="1200" cap="none" spc="0" normalizeH="0" baseline="0" noProof="0" dirty="0">
                <a:ln>
                  <a:noFill/>
                </a:ln>
                <a:effectLst/>
                <a:uLnTx/>
                <a:uFillTx/>
                <a:latin typeface="Calibri"/>
                <a:ea typeface="+mn-ea"/>
                <a:cs typeface="+mn-cs"/>
              </a:rPr>
              <a:t>Forsyning Helsingørs revisor PwC vil som led i lånegarantiansøgningen til Helsingør Kommune udarbejde og underskrive revisorerklæring til brug for Helsingør Kommunes behandling af sagen.</a:t>
            </a:r>
          </a:p>
          <a:p>
            <a:pPr marL="0" marR="0" lvl="0" indent="0" algn="l" defTabSz="914400" rtl="0" eaLnBrk="1" fontAlgn="auto" latinLnBrk="0" hangingPunct="1">
              <a:lnSpc>
                <a:spcPct val="100000"/>
              </a:lnSpc>
              <a:spcBef>
                <a:spcPts val="0"/>
              </a:spcBef>
              <a:spcAft>
                <a:spcPts val="0"/>
              </a:spcAft>
              <a:buClr>
                <a:srgbClr val="44697D"/>
              </a:buClr>
              <a:buSzTx/>
              <a:buFontTx/>
              <a:buNone/>
              <a:tabLst/>
              <a:defRPr/>
            </a:pPr>
            <a:endParaRPr kumimoji="0" lang="da-DK" sz="16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
                <a:srgbClr val="44697D"/>
              </a:buClr>
              <a:buSzTx/>
              <a:buFontTx/>
              <a:buNone/>
              <a:tabLst/>
              <a:defRPr/>
            </a:pPr>
            <a:r>
              <a:rPr kumimoji="0" lang="da-DK" sz="1600" b="0" i="0" u="none" strike="noStrike" kern="1200" cap="none" spc="0" normalizeH="0" baseline="0" noProof="0" dirty="0">
                <a:ln>
                  <a:noFill/>
                </a:ln>
                <a:effectLst/>
                <a:uLnTx/>
                <a:uFillTx/>
                <a:latin typeface="Calibri"/>
                <a:ea typeface="+mn-ea"/>
                <a:cs typeface="+mn-cs"/>
              </a:rPr>
              <a:t>Der vil blive fremsendt ansøgning til Helsingør Kommune om kommunal lånegaranti</a:t>
            </a:r>
            <a:r>
              <a:rPr lang="da-DK" sz="1600" dirty="0">
                <a:latin typeface="Calibri"/>
              </a:rPr>
              <a:t>.</a:t>
            </a:r>
            <a:r>
              <a:rPr kumimoji="0" lang="da-DK" sz="1600" b="0" i="0" u="none" strike="noStrike" kern="1200" cap="none" spc="0" normalizeH="0" baseline="0" noProof="0" dirty="0">
                <a:ln>
                  <a:noFill/>
                </a:ln>
                <a:effectLst/>
                <a:uLnTx/>
                <a:uFillTx/>
                <a:latin typeface="Calibri"/>
                <a:ea typeface="+mn-ea"/>
                <a:cs typeface="+mn-cs"/>
              </a:rPr>
              <a:t> Sagen skal herefter behandles i økonomiudvalget den 17. april 2023 og efterfølgende i Helsingør Byråd den 24. april 2023. Efterfølgende lånoptagelse hos KommuneKredit vil ske primo maj 2023.</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da-DK" sz="1600" b="0" i="0" u="none" strike="noStrike" kern="1200" cap="none" spc="0" normalizeH="0" baseline="0" noProof="0" dirty="0">
              <a:ln>
                <a:noFill/>
              </a:ln>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da-DK" sz="1600" dirty="0">
                <a:latin typeface="Calibri"/>
              </a:rPr>
              <a:t>Det er direktionens vurdering, at </a:t>
            </a:r>
            <a:r>
              <a:rPr lang="da-DK" sz="1600" dirty="0" err="1">
                <a:latin typeface="Calibri"/>
              </a:rPr>
              <a:t>låneoptagelsen</a:t>
            </a:r>
            <a:r>
              <a:rPr lang="da-DK" sz="1600" dirty="0">
                <a:latin typeface="Calibri"/>
              </a:rPr>
              <a:t> sker inden for den finansielle strategi. </a:t>
            </a:r>
            <a:endParaRPr kumimoji="0" lang="da-DK" sz="16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1"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effectLst/>
                <a:uLnTx/>
                <a:uFillTx/>
                <a:latin typeface="Calibri"/>
                <a:ea typeface="+mn-ea"/>
                <a:cs typeface="+mn-cs"/>
              </a:rPr>
              <a:t>Direktionen indstiller,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effectLst/>
              <a:uLnTx/>
              <a:uFillTx/>
              <a:latin typeface="Calibri"/>
              <a:ea typeface="+mn-ea"/>
              <a:cs typeface="+mn-cs"/>
            </a:endParaRPr>
          </a:p>
          <a:p>
            <a:pPr marL="465750" marR="0" lvl="1" indent="-285750" algn="l" defTabSz="914400" rtl="0" eaLnBrk="1" fontAlgn="auto" latinLnBrk="0" hangingPunct="1">
              <a:lnSpc>
                <a:spcPct val="100000"/>
              </a:lnSpc>
              <a:spcBef>
                <a:spcPts val="0"/>
              </a:spcBef>
              <a:spcAft>
                <a:spcPts val="0"/>
              </a:spcAft>
              <a:buClr>
                <a:srgbClr val="44697D"/>
              </a:buClr>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Calibri"/>
                <a:ea typeface="+mn-ea"/>
                <a:cs typeface="+mn-cs"/>
              </a:rPr>
              <a:t>Ovennævnte lånoptagelse på 10,1 mio.kr. i Elektrus A/S (løbetid: 25 år), 43,7 mio.kr. i Forsyning Helsingør Varme A/S (løbetid: 30 år) og 11,9 mio.kr. i Forsyning Helsingør Affald A/S (løbetid: 10 år), baseret på lånegaranti fra Helsingør Kommune og fastforrentede lån (KK Fast) i hele løbetiden hos </a:t>
            </a:r>
            <a:r>
              <a:rPr kumimoji="0" lang="da-DK" sz="1600" b="0" i="0" u="none" strike="noStrike" kern="1200" cap="none" spc="0" normalizeH="0" baseline="0" noProof="0" dirty="0" err="1">
                <a:ln>
                  <a:noFill/>
                </a:ln>
                <a:effectLst/>
                <a:uLnTx/>
                <a:uFillTx/>
                <a:latin typeface="Calibri"/>
                <a:ea typeface="+mn-ea"/>
                <a:cs typeface="+mn-cs"/>
              </a:rPr>
              <a:t>KommuneKredit</a:t>
            </a:r>
            <a:r>
              <a:rPr kumimoji="0" lang="da-DK" sz="1600" b="0" i="0" u="none" strike="noStrike" kern="1200" cap="none" spc="0" normalizeH="0" baseline="0" noProof="0" dirty="0">
                <a:ln>
                  <a:noFill/>
                </a:ln>
                <a:effectLst/>
                <a:uLnTx/>
                <a:uFillTx/>
                <a:latin typeface="Calibri"/>
                <a:ea typeface="+mn-ea"/>
                <a:cs typeface="+mn-cs"/>
              </a:rPr>
              <a:t> godkendes</a:t>
            </a:r>
            <a:endParaRPr lang="da-DK" sz="1600" dirty="0">
              <a:latin typeface="Calibri"/>
            </a:endParaRPr>
          </a:p>
          <a:p>
            <a:pPr marL="465750" marR="0" lvl="1" indent="-285750" algn="l" defTabSz="914400" rtl="0" eaLnBrk="1" fontAlgn="auto" latinLnBrk="0" hangingPunct="1">
              <a:lnSpc>
                <a:spcPct val="100000"/>
              </a:lnSpc>
              <a:spcBef>
                <a:spcPts val="0"/>
              </a:spcBef>
              <a:spcAft>
                <a:spcPts val="0"/>
              </a:spcAft>
              <a:buClr>
                <a:srgbClr val="44697D"/>
              </a:buClr>
              <a:buSzTx/>
              <a:buFont typeface="Arial" panose="020B0604020202020204" pitchFamily="34" charset="0"/>
              <a:buChar char="•"/>
              <a:tabLst/>
              <a:defRPr/>
            </a:pPr>
            <a:endParaRPr kumimoji="0" lang="da-DK" sz="1600" b="0" i="0" u="none" strike="noStrike" kern="1200" cap="none" spc="0" normalizeH="0" baseline="0" noProof="0" dirty="0">
              <a:ln>
                <a:noFill/>
              </a:ln>
              <a:effectLst/>
              <a:uLnTx/>
              <a:uFillTx/>
              <a:latin typeface="Calibri"/>
              <a:ea typeface="+mn-ea"/>
              <a:cs typeface="+mn-cs"/>
            </a:endParaRPr>
          </a:p>
          <a:p>
            <a:pPr marL="180000" marR="0" lvl="1" algn="l" defTabSz="914400" rtl="0" eaLnBrk="1" fontAlgn="auto" latinLnBrk="0" hangingPunct="1">
              <a:lnSpc>
                <a:spcPct val="100000"/>
              </a:lnSpc>
              <a:spcBef>
                <a:spcPts val="0"/>
              </a:spcBef>
              <a:spcAft>
                <a:spcPts val="0"/>
              </a:spcAft>
              <a:buClr>
                <a:srgbClr val="44697D"/>
              </a:buClr>
              <a:buSzTx/>
              <a:tabLst/>
              <a:defRPr/>
            </a:pPr>
            <a:r>
              <a:rPr lang="da-DK" sz="1800" b="1" i="1" dirty="0"/>
              <a:t>Indstillingen blev tiltrådt.</a:t>
            </a:r>
            <a:endParaRPr kumimoji="0" lang="da-DK" sz="1600" b="0" i="0" u="none" strike="noStrike" kern="1200" cap="none" spc="0" normalizeH="0" baseline="0" noProof="0" dirty="0">
              <a:ln>
                <a:noFill/>
              </a:ln>
              <a:effectLst/>
              <a:uLnTx/>
              <a:uFillTx/>
              <a:latin typeface="Calibri"/>
              <a:ea typeface="+mn-ea"/>
              <a:cs typeface="+mn-cs"/>
            </a:endParaRPr>
          </a:p>
        </p:txBody>
      </p:sp>
      <p:pic>
        <p:nvPicPr>
          <p:cNvPr id="11" name="Pladsholder til billede 6">
            <a:extLst>
              <a:ext uri="{FF2B5EF4-FFF2-40B4-BE49-F238E27FC236}">
                <a16:creationId xmlns:a16="http://schemas.microsoft.com/office/drawing/2014/main" id="{74ACEDDE-6088-4EE6-ADC5-193A5EBF4C4C}"/>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895359" y="2774213"/>
            <a:ext cx="3177305" cy="2382979"/>
          </a:xfrm>
          <a:prstGeom prst="rect">
            <a:avLst/>
          </a:prstGeom>
        </p:spPr>
      </p:pic>
    </p:spTree>
    <p:extLst>
      <p:ext uri="{BB962C8B-B14F-4D97-AF65-F5344CB8AC3E}">
        <p14:creationId xmlns:p14="http://schemas.microsoft.com/office/powerpoint/2010/main" val="340702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12</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a:t>6. Finansiel strategi for Forsyning Helsingør</a:t>
            </a:r>
          </a:p>
        </p:txBody>
      </p:sp>
      <p:sp>
        <p:nvSpPr>
          <p:cNvPr id="10" name="Pladsholder til sidefod 4"/>
          <p:cNvSpPr>
            <a:spLocks noGrp="1"/>
          </p:cNvSpPr>
          <p:nvPr>
            <p:ph type="ftr" sz="quarter" idx="11"/>
          </p:nvPr>
        </p:nvSpPr>
        <p:spPr>
          <a:xfrm>
            <a:off x="1752513" y="6334022"/>
            <a:ext cx="5184000" cy="176532"/>
          </a:xfrm>
        </p:spPr>
        <p:txBody>
          <a:bodyPr/>
          <a:lstStyle/>
          <a:p>
            <a:r>
              <a:rPr lang="da-DK"/>
              <a:t>Offentligt referat af bestyrelsesmødet den 23. marts 2023 i Forsyning Helsingør A/S m.fl.</a:t>
            </a:r>
            <a:endParaRPr lang="da-DK" dirty="0"/>
          </a:p>
        </p:txBody>
      </p:sp>
      <p:graphicFrame>
        <p:nvGraphicFramePr>
          <p:cNvPr id="11" name="Pladsholder til indhold 6"/>
          <p:cNvGraphicFramePr>
            <a:graphicFrameLocks/>
          </p:cNvGraphicFramePr>
          <p:nvPr>
            <p:extLst>
              <p:ext uri="{D42A27DB-BD31-4B8C-83A1-F6EECF244321}">
                <p14:modId xmlns:p14="http://schemas.microsoft.com/office/powerpoint/2010/main" val="175503849"/>
              </p:ext>
            </p:extLst>
          </p:nvPr>
        </p:nvGraphicFramePr>
        <p:xfrm>
          <a:off x="960677" y="2192824"/>
          <a:ext cx="5281166"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9464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EFD343-F014-473C-B8C6-9D540D26AD41}"/>
              </a:ext>
            </a:extLst>
          </p:cNvPr>
          <p:cNvSpPr>
            <a:spLocks noGrp="1"/>
          </p:cNvSpPr>
          <p:nvPr>
            <p:ph type="title"/>
          </p:nvPr>
        </p:nvSpPr>
        <p:spPr/>
        <p:txBody>
          <a:bodyPr/>
          <a:lstStyle/>
          <a:p>
            <a:r>
              <a:rPr lang="da-DK" dirty="0"/>
              <a:t>6. Finansiel strategi for Forsyning Helsingør</a:t>
            </a:r>
            <a:br>
              <a:rPr lang="da-DK" dirty="0"/>
            </a:br>
            <a:r>
              <a:rPr lang="da-DK" sz="2800" dirty="0"/>
              <a:t>- opsummering</a:t>
            </a:r>
          </a:p>
        </p:txBody>
      </p:sp>
      <p:sp>
        <p:nvSpPr>
          <p:cNvPr id="5" name="Pladsholder til sidefod 4">
            <a:extLst>
              <a:ext uri="{FF2B5EF4-FFF2-40B4-BE49-F238E27FC236}">
                <a16:creationId xmlns:a16="http://schemas.microsoft.com/office/drawing/2014/main" id="{29295FD7-7198-45F3-BBDE-23D435AD460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23. marts 2023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6" name="Pladsholder til slidenummer 5">
            <a:extLst>
              <a:ext uri="{FF2B5EF4-FFF2-40B4-BE49-F238E27FC236}">
                <a16:creationId xmlns:a16="http://schemas.microsoft.com/office/drawing/2014/main" id="{EF3CD196-CFCE-446D-85E0-26B0A731F25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8" name="Pladsholder til tekst 2">
            <a:extLst>
              <a:ext uri="{FF2B5EF4-FFF2-40B4-BE49-F238E27FC236}">
                <a16:creationId xmlns:a16="http://schemas.microsoft.com/office/drawing/2014/main" id="{2A59AC8F-B34E-4ACE-99AE-EAF6F237F0A6}"/>
              </a:ext>
            </a:extLst>
          </p:cNvPr>
          <p:cNvSpPr txBox="1">
            <a:spLocks/>
          </p:cNvSpPr>
          <p:nvPr/>
        </p:nvSpPr>
        <p:spPr>
          <a:xfrm>
            <a:off x="917268" y="1634102"/>
            <a:ext cx="9931259" cy="4362484"/>
          </a:xfrm>
          <a:prstGeom prst="rect">
            <a:avLst/>
          </a:prstGeom>
        </p:spPr>
        <p:txBody>
          <a:bodyPr/>
          <a:lst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pPr>
              <a:buClr>
                <a:srgbClr val="7D9AAA"/>
              </a:buClr>
              <a:buNone/>
              <a:defRPr/>
            </a:pPr>
            <a:r>
              <a:rPr lang="da-DK" sz="1800" dirty="0">
                <a:latin typeface="Calibri" panose="020F0502020204030204" pitchFamily="34" charset="0"/>
              </a:rPr>
              <a:t>Bestyrelsen godkendte på mødet den 14. december 2022 en ny finansiel strategi for Forsyning Helsingør, med en aktiv investeringsstrategi med middel risiko på værdipapirbeholdningen. Der skal ske en årlig gennemgang af denne i bestyrelsen.</a:t>
            </a:r>
          </a:p>
          <a:p>
            <a:pPr>
              <a:buClr>
                <a:srgbClr val="7D9AAA"/>
              </a:buClr>
              <a:buNone/>
              <a:defRPr/>
            </a:pPr>
            <a:endParaRPr lang="da-DK" sz="1800" dirty="0">
              <a:latin typeface="Calibri" panose="020F0502020204030204" pitchFamily="34" charset="0"/>
            </a:endParaRPr>
          </a:p>
          <a:p>
            <a:pPr>
              <a:buClr>
                <a:srgbClr val="7D9AAA"/>
              </a:buClr>
              <a:buNone/>
              <a:defRPr/>
            </a:pPr>
            <a:r>
              <a:rPr lang="da-DK" sz="1800" dirty="0">
                <a:latin typeface="Calibri" panose="020F0502020204030204" pitchFamily="34" charset="0"/>
              </a:rPr>
              <a:t>Bestyrelsen godkendte endvidere at der anvendes 2 eksterne kapitalforvaltere til at eksekvere på den valgte risikoprofil.</a:t>
            </a:r>
          </a:p>
          <a:p>
            <a:pPr>
              <a:buClr>
                <a:srgbClr val="7D9AAA"/>
              </a:buClr>
              <a:buNone/>
              <a:defRPr/>
            </a:pPr>
            <a:endParaRPr lang="da-DK" sz="1800" dirty="0">
              <a:latin typeface="Calibri" panose="020F0502020204030204" pitchFamily="34" charset="0"/>
            </a:endParaRPr>
          </a:p>
          <a:p>
            <a:pPr>
              <a:buClr>
                <a:srgbClr val="7D9AAA"/>
              </a:buClr>
              <a:buNone/>
              <a:defRPr/>
            </a:pPr>
            <a:r>
              <a:rPr lang="da-DK" sz="1800" dirty="0">
                <a:latin typeface="Calibri" panose="020F0502020204030204" pitchFamily="34" charset="0"/>
              </a:rPr>
              <a:t>Bestyrelsen godkendte endvidere at der i samarbejde med Hemonto i januar 2023 gennemføres et udbud vedrørende valg af kapitalforvaltere i februar 2023.</a:t>
            </a:r>
          </a:p>
          <a:p>
            <a:pPr>
              <a:buClr>
                <a:srgbClr val="7D9AAA"/>
              </a:buClr>
              <a:buNone/>
              <a:defRPr/>
            </a:pPr>
            <a:endParaRPr lang="da-DK" sz="1800" dirty="0">
              <a:latin typeface="Calibri" panose="020F0502020204030204" pitchFamily="34" charset="0"/>
            </a:endParaRPr>
          </a:p>
          <a:p>
            <a:pPr>
              <a:buClr>
                <a:srgbClr val="7D9AAA"/>
              </a:buClr>
              <a:buNone/>
              <a:defRPr/>
            </a:pPr>
            <a:r>
              <a:rPr lang="da-DK" sz="1800" dirty="0">
                <a:latin typeface="Calibri" panose="020F0502020204030204" pitchFamily="34" charset="0"/>
              </a:rPr>
              <a:t>Bestyrelsen godkendte endeligt at bestyrelsesudvalget gives mandat til at beslutte investeringsgrundlaget og vælge kapitalforvaltere, med henblik på en eksekvering af den nye finansielle strategi i 1. halvår 2023.</a:t>
            </a:r>
          </a:p>
        </p:txBody>
      </p:sp>
    </p:spTree>
    <p:extLst>
      <p:ext uri="{BB962C8B-B14F-4D97-AF65-F5344CB8AC3E}">
        <p14:creationId xmlns:p14="http://schemas.microsoft.com/office/powerpoint/2010/main" val="1518369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78708" y="1412776"/>
            <a:ext cx="7493556" cy="4680520"/>
          </a:xfrm>
        </p:spPr>
        <p:txBody>
          <a:bodyPr>
            <a:noAutofit/>
          </a:bodyPr>
          <a:lstStyle/>
          <a:p>
            <a:pPr>
              <a:lnSpc>
                <a:spcPct val="100000"/>
              </a:lnSpc>
              <a:buClr>
                <a:schemeClr val="accent2"/>
              </a:buClr>
              <a:buNone/>
            </a:pPr>
            <a:endParaRPr lang="da-DK" b="1" dirty="0">
              <a:latin typeface="Calibri" panose="020F0502020204030204" pitchFamily="34" charset="0"/>
            </a:endParaRPr>
          </a:p>
          <a:p>
            <a:pPr>
              <a:lnSpc>
                <a:spcPct val="100000"/>
              </a:lnSpc>
              <a:buClr>
                <a:schemeClr val="accent2"/>
              </a:buClr>
              <a:buNone/>
            </a:pPr>
            <a:r>
              <a:rPr lang="da-DK" dirty="0">
                <a:latin typeface="Calibri" panose="020F0502020204030204" pitchFamily="34" charset="0"/>
              </a:rPr>
              <a:t>Direktionen vurderer fortsat, at </a:t>
            </a:r>
            <a:r>
              <a:rPr lang="da-DK" sz="2000" dirty="0">
                <a:latin typeface="Calibri" panose="020F0502020204030204" pitchFamily="34" charset="0"/>
              </a:rPr>
              <a:t>den finansielle strategi giver et godt grundlag for selskabets kapitalforvaltning, da målsætningen fastsættes til at bevare købekraften af likviditeten.</a:t>
            </a:r>
          </a:p>
          <a:p>
            <a:pPr>
              <a:lnSpc>
                <a:spcPct val="100000"/>
              </a:lnSpc>
              <a:buClr>
                <a:schemeClr val="accent1">
                  <a:lumMod val="60000"/>
                  <a:lumOff val="40000"/>
                </a:schemeClr>
              </a:buClr>
              <a:buNone/>
            </a:pPr>
            <a:endParaRPr lang="da-DK" b="1" dirty="0">
              <a:latin typeface="Calibri" panose="020F0502020204030204" pitchFamily="34" charset="0"/>
            </a:endParaRPr>
          </a:p>
          <a:p>
            <a:pPr>
              <a:lnSpc>
                <a:spcPct val="100000"/>
              </a:lnSpc>
              <a:buClr>
                <a:schemeClr val="accent1">
                  <a:lumMod val="60000"/>
                  <a:lumOff val="40000"/>
                </a:schemeClr>
              </a:buClr>
              <a:buNone/>
            </a:pPr>
            <a:r>
              <a:rPr lang="da-DK" b="1" dirty="0">
                <a:latin typeface="Calibri" panose="020F0502020204030204" pitchFamily="34" charset="0"/>
              </a:rPr>
              <a:t>Direktionen indstiller, at: </a:t>
            </a:r>
          </a:p>
          <a:p>
            <a:pPr>
              <a:lnSpc>
                <a:spcPct val="100000"/>
              </a:lnSpc>
              <a:buClr>
                <a:schemeClr val="accent1">
                  <a:lumMod val="60000"/>
                  <a:lumOff val="40000"/>
                </a:schemeClr>
              </a:buClr>
              <a:buNone/>
            </a:pPr>
            <a:endParaRPr lang="da-DK" b="1" dirty="0">
              <a:latin typeface="Calibri" panose="020F0502020204030204" pitchFamily="34" charset="0"/>
            </a:endParaRPr>
          </a:p>
          <a:p>
            <a:pPr marL="342900" indent="-342900">
              <a:lnSpc>
                <a:spcPct val="100000"/>
              </a:lnSpc>
              <a:buClr>
                <a:schemeClr val="accent2"/>
              </a:buClr>
              <a:buFont typeface="Arial" panose="020B0604020202020204" pitchFamily="34" charset="0"/>
              <a:buChar char="•"/>
            </a:pPr>
            <a:r>
              <a:rPr lang="da-DK" dirty="0">
                <a:latin typeface="Calibri" panose="020F0502020204030204" pitchFamily="34" charset="0"/>
              </a:rPr>
              <a:t>Gennemgangen af den finansielle strategi tages til efterretning og implementeringsarbejde fortsættes.</a:t>
            </a:r>
          </a:p>
          <a:p>
            <a:pPr>
              <a:lnSpc>
                <a:spcPct val="100000"/>
              </a:lnSpc>
              <a:buClr>
                <a:schemeClr val="accent2"/>
              </a:buClr>
              <a:buNone/>
            </a:pPr>
            <a:endParaRPr kumimoji="0" lang="da-DK"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a:lnSpc>
                <a:spcPct val="100000"/>
              </a:lnSpc>
              <a:buClr>
                <a:schemeClr val="accent2"/>
              </a:buClr>
              <a:buNone/>
            </a:pPr>
            <a:r>
              <a:rPr lang="da-DK" b="1" i="1" dirty="0"/>
              <a:t>Indstillingen blev tiltrådt.</a:t>
            </a:r>
            <a:endParaRPr kumimoji="0" lang="da-DK" b="0" i="0" u="none" strike="noStrike" kern="1200" cap="none" spc="0" normalizeH="0" baseline="0" noProof="0" dirty="0">
              <a:ln>
                <a:noFill/>
              </a:ln>
              <a:solidFill>
                <a:prstClr val="black"/>
              </a:solidFill>
              <a:effectLst/>
              <a:uLnTx/>
              <a:uFillTx/>
              <a:latin typeface="Calibri"/>
              <a:ea typeface="+mn-ea"/>
              <a:cs typeface="+mn-cs"/>
            </a:endParaRPr>
          </a:p>
          <a:p>
            <a:pPr>
              <a:lnSpc>
                <a:spcPct val="100000"/>
              </a:lnSpc>
              <a:buClr>
                <a:schemeClr val="accent2"/>
              </a:buClr>
              <a:buNone/>
            </a:pPr>
            <a:endParaRPr lang="da-DK" dirty="0">
              <a:latin typeface="Calibri" panose="020F0502020204030204" pitchFamily="34" charset="0"/>
            </a:endParaRPr>
          </a:p>
        </p:txBody>
      </p:sp>
      <p:pic>
        <p:nvPicPr>
          <p:cNvPr id="7" name="Pladsholder til billede 6"/>
          <p:cNvPicPr>
            <a:picLocks noGrp="1" noChangeAspect="1"/>
          </p:cNvPicPr>
          <p:nvPr>
            <p:ph type="pic" sz="quarter" idx="14"/>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76320" y="2348880"/>
            <a:ext cx="3141116" cy="3291941"/>
          </a:xfrm>
        </p:spPr>
      </p:pic>
      <p:sp>
        <p:nvSpPr>
          <p:cNvPr id="6" name="Titel 1"/>
          <p:cNvSpPr>
            <a:spLocks noGrp="1"/>
          </p:cNvSpPr>
          <p:nvPr>
            <p:ph type="title"/>
          </p:nvPr>
        </p:nvSpPr>
        <p:spPr>
          <a:xfrm>
            <a:off x="960001" y="188641"/>
            <a:ext cx="10824631" cy="936103"/>
          </a:xfrm>
        </p:spPr>
        <p:txBody>
          <a:bodyPr anchor="b"/>
          <a:lstStyle/>
          <a:p>
            <a:r>
              <a:rPr lang="da-DK" dirty="0"/>
              <a:t>6. Finansiel strategi for Forsyning Helsingør</a:t>
            </a:r>
          </a:p>
        </p:txBody>
      </p:sp>
      <p:sp>
        <p:nvSpPr>
          <p:cNvPr id="5" name="Pladsholder til slide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14</a:t>
            </a:fld>
            <a:endParaRPr lang="da-DK" dirty="0"/>
          </a:p>
        </p:txBody>
      </p:sp>
      <p:sp>
        <p:nvSpPr>
          <p:cNvPr id="8" name="Pladsholder til sidefod 4"/>
          <p:cNvSpPr>
            <a:spLocks noGrp="1"/>
          </p:cNvSpPr>
          <p:nvPr>
            <p:ph type="ftr" sz="quarter" idx="11"/>
          </p:nvPr>
        </p:nvSpPr>
        <p:spPr>
          <a:xfrm>
            <a:off x="1752513" y="6334022"/>
            <a:ext cx="5184000" cy="176532"/>
          </a:xfrm>
        </p:spPr>
        <p:txBody>
          <a:bodyPr/>
          <a:lstStyle/>
          <a:p>
            <a:r>
              <a:rPr lang="da-DK"/>
              <a:t>Offentligt referat af bestyrelsesmødet den 23. marts 2023 i Forsyning Helsingør A/S m.fl.</a:t>
            </a:r>
            <a:endParaRPr lang="da-DK" dirty="0"/>
          </a:p>
        </p:txBody>
      </p:sp>
    </p:spTree>
    <p:extLst>
      <p:ext uri="{BB962C8B-B14F-4D97-AF65-F5344CB8AC3E}">
        <p14:creationId xmlns:p14="http://schemas.microsoft.com/office/powerpoint/2010/main" val="4197451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57B94-DBAA-4D65-B8A1-9BBFBAA5984E}"/>
              </a:ext>
            </a:extLst>
          </p:cNvPr>
          <p:cNvSpPr>
            <a:spLocks noGrp="1"/>
          </p:cNvSpPr>
          <p:nvPr>
            <p:ph type="title"/>
          </p:nvPr>
        </p:nvSpPr>
        <p:spPr/>
        <p:txBody>
          <a:bodyPr/>
          <a:lstStyle/>
          <a:p>
            <a:r>
              <a:rPr lang="da-DK" strike="sngStrike" dirty="0"/>
              <a:t>7. Solcelleanlæg ved Skibstrup</a:t>
            </a:r>
          </a:p>
        </p:txBody>
      </p:sp>
      <p:sp>
        <p:nvSpPr>
          <p:cNvPr id="4" name="Pladsholder til sidefod 3">
            <a:extLst>
              <a:ext uri="{FF2B5EF4-FFF2-40B4-BE49-F238E27FC236}">
                <a16:creationId xmlns:a16="http://schemas.microsoft.com/office/drawing/2014/main" id="{70FD36AD-EA38-487D-A15A-5AE1C7EEA3FD}"/>
              </a:ext>
            </a:extLst>
          </p:cNvPr>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5" name="Pladsholder til slidenummer 4">
            <a:extLst>
              <a:ext uri="{FF2B5EF4-FFF2-40B4-BE49-F238E27FC236}">
                <a16:creationId xmlns:a16="http://schemas.microsoft.com/office/drawing/2014/main" id="{2192D068-4381-4988-9C04-9E69CA31857C}"/>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15</a:t>
            </a:fld>
            <a:endParaRPr lang="da-DK" dirty="0"/>
          </a:p>
        </p:txBody>
      </p:sp>
    </p:spTree>
    <p:extLst>
      <p:ext uri="{BB962C8B-B14F-4D97-AF65-F5344CB8AC3E}">
        <p14:creationId xmlns:p14="http://schemas.microsoft.com/office/powerpoint/2010/main" val="230558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23. marts 2023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7" name="Pladsholder til slidenumm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11" name="Titel 1">
            <a:extLst>
              <a:ext uri="{FF2B5EF4-FFF2-40B4-BE49-F238E27FC236}">
                <a16:creationId xmlns:a16="http://schemas.microsoft.com/office/drawing/2014/main" id="{BBDDF6A0-0317-46F8-ADED-F2CE809A605B}"/>
              </a:ext>
            </a:extLst>
          </p:cNvPr>
          <p:cNvSpPr txBox="1">
            <a:spLocks/>
          </p:cNvSpPr>
          <p:nvPr/>
        </p:nvSpPr>
        <p:spPr>
          <a:xfrm>
            <a:off x="948159" y="353812"/>
            <a:ext cx="11231999" cy="1152127"/>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sngStrike" kern="1200" cap="none" spc="0" normalizeH="0" baseline="0" noProof="0" dirty="0">
                <a:ln>
                  <a:noFill/>
                </a:ln>
                <a:solidFill>
                  <a:srgbClr val="44697D"/>
                </a:solidFill>
                <a:effectLst/>
                <a:uLnTx/>
                <a:uFillTx/>
                <a:latin typeface="Calibri Light"/>
                <a:ea typeface="+mj-ea"/>
                <a:cs typeface="+mj-cs"/>
              </a:rPr>
              <a:t>8. Strategi 2025 </a:t>
            </a:r>
            <a:br>
              <a:rPr kumimoji="0" lang="da-DK" sz="4000" b="0" i="0" u="none" strike="noStrike" kern="1200" cap="none" spc="0" normalizeH="0" baseline="0" noProof="0" dirty="0">
                <a:ln>
                  <a:noFill/>
                </a:ln>
                <a:solidFill>
                  <a:srgbClr val="44697D"/>
                </a:solidFill>
                <a:effectLst/>
                <a:uLnTx/>
                <a:uFillTx/>
                <a:latin typeface="Calibri Light"/>
                <a:ea typeface="+mj-ea"/>
                <a:cs typeface="+mj-cs"/>
              </a:rPr>
            </a:br>
            <a:endParaRPr kumimoji="0" lang="da-DK" sz="2800" b="0" i="0" u="none" strike="noStrike" kern="1200" cap="none" spc="0" normalizeH="0" baseline="0" noProof="0" dirty="0">
              <a:ln>
                <a:noFill/>
              </a:ln>
              <a:solidFill>
                <a:srgbClr val="44697D"/>
              </a:solidFill>
              <a:effectLst/>
              <a:uLnTx/>
              <a:uFillTx/>
              <a:latin typeface="Calibri Light"/>
              <a:ea typeface="+mj-ea"/>
              <a:cs typeface="+mj-cs"/>
            </a:endParaRPr>
          </a:p>
        </p:txBody>
      </p:sp>
    </p:spTree>
    <p:extLst>
      <p:ext uri="{BB962C8B-B14F-4D97-AF65-F5344CB8AC3E}">
        <p14:creationId xmlns:p14="http://schemas.microsoft.com/office/powerpoint/2010/main" val="2626102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prstClr val="white"/>
                </a:solidFill>
                <a:effectLst/>
                <a:uLnTx/>
                <a:uFillTx/>
                <a:latin typeface="Calibri"/>
                <a:ea typeface="+mn-ea"/>
                <a:cs typeface="+mn-cs"/>
              </a:rPr>
              <a:t>Side</a:t>
            </a:r>
            <a:r>
              <a:rPr kumimoji="0" lang="da-DK" sz="800" b="1" i="0" u="none" strike="noStrike" kern="1200" cap="none" spc="0" normalizeH="0" baseline="0" noProof="0" dirty="0">
                <a:ln>
                  <a:noFill/>
                </a:ln>
                <a:solidFill>
                  <a:prstClr val="white"/>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da-DK"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8" name="Pladsholder til indhold 6"/>
          <p:cNvGraphicFramePr>
            <a:graphicFrameLocks/>
          </p:cNvGraphicFramePr>
          <p:nvPr>
            <p:extLst>
              <p:ext uri="{D42A27DB-BD31-4B8C-83A1-F6EECF244321}">
                <p14:modId xmlns:p14="http://schemas.microsoft.com/office/powerpoint/2010/main" val="3825772093"/>
              </p:ext>
            </p:extLst>
          </p:nvPr>
        </p:nvGraphicFramePr>
        <p:xfrm>
          <a:off x="960677" y="2192824"/>
          <a:ext cx="5281166" cy="224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Pladsholder til sidefod 4"/>
          <p:cNvSpPr>
            <a:spLocks noGrp="1"/>
          </p:cNvSpPr>
          <p:nvPr>
            <p:ph type="ftr" sz="quarter" idx="11"/>
          </p:nvPr>
        </p:nvSpPr>
        <p:spPr>
          <a:xfrm>
            <a:off x="1752513" y="6334022"/>
            <a:ext cx="518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prstClr val="white"/>
                </a:solidFill>
                <a:effectLst/>
                <a:uLnTx/>
                <a:uFillTx/>
                <a:latin typeface="Calibri"/>
                <a:ea typeface="+mn-ea"/>
                <a:cs typeface="+mn-cs"/>
              </a:rPr>
              <a:t>Offentligt referat af bestyrelsesmødet den 23. marts 2023 i Forsyning Helsingør A/S m.fl.</a:t>
            </a:r>
            <a:endParaRPr kumimoji="0" lang="da-DK" sz="800" b="1" i="0" u="none" strike="noStrike" kern="1200" cap="all" spc="0" normalizeH="0" baseline="0" noProof="0" dirty="0">
              <a:ln>
                <a:noFill/>
              </a:ln>
              <a:solidFill>
                <a:prstClr val="white"/>
              </a:solidFill>
              <a:effectLst/>
              <a:uLnTx/>
              <a:uFillTx/>
              <a:latin typeface="Calibri"/>
              <a:ea typeface="+mn-ea"/>
              <a:cs typeface="+mn-cs"/>
            </a:endParaRPr>
          </a:p>
        </p:txBody>
      </p:sp>
      <p:sp>
        <p:nvSpPr>
          <p:cNvPr id="9" name="Titel 1">
            <a:extLst>
              <a:ext uri="{FF2B5EF4-FFF2-40B4-BE49-F238E27FC236}">
                <a16:creationId xmlns:a16="http://schemas.microsoft.com/office/drawing/2014/main" id="{95B5D300-8EC5-479A-AA36-F3C92EC99CCD}"/>
              </a:ext>
            </a:extLst>
          </p:cNvPr>
          <p:cNvSpPr>
            <a:spLocks noGrp="1"/>
          </p:cNvSpPr>
          <p:nvPr>
            <p:ph type="title"/>
          </p:nvPr>
        </p:nvSpPr>
        <p:spPr>
          <a:xfrm>
            <a:off x="767408" y="188641"/>
            <a:ext cx="11112663" cy="1656183"/>
          </a:xfrm>
        </p:spPr>
        <p:txBody>
          <a:bodyPr anchor="ctr"/>
          <a:lstStyle/>
          <a:p>
            <a:r>
              <a:rPr lang="da-DK" dirty="0"/>
              <a:t>9. </a:t>
            </a:r>
            <a:r>
              <a:rPr kumimoji="0" lang="da-DK" sz="4000" b="0" i="0" u="none" strike="noStrike" kern="1200" cap="none" spc="0" normalizeH="0" baseline="0" noProof="0" dirty="0">
                <a:ln>
                  <a:noFill/>
                </a:ln>
                <a:effectLst/>
                <a:uLnTx/>
                <a:uFillTx/>
                <a:latin typeface="Calibri Light"/>
                <a:ea typeface="+mj-ea"/>
                <a:cs typeface="+mj-cs"/>
              </a:rPr>
              <a:t>Opdatering af politik for miljø- og samfundsansvar</a:t>
            </a:r>
            <a:br>
              <a:rPr lang="da-DK" dirty="0"/>
            </a:br>
            <a:r>
              <a:rPr lang="da-DK" sz="2800" dirty="0"/>
              <a:t>- alle selskaber</a:t>
            </a:r>
            <a:endParaRPr lang="da-DK" dirty="0"/>
          </a:p>
        </p:txBody>
      </p:sp>
      <p:pic>
        <p:nvPicPr>
          <p:cNvPr id="11" name="Billede 10" descr="http://fh-fohdam01/fotoweb/cache/5016/Main/Foto%20FH/2019/Helsing%C3%B8r%20Messen%202019/DSC_1127.t5c975300.m800.NEF.pv.xoLM543Bx.jpg">
            <a:extLst>
              <a:ext uri="{FF2B5EF4-FFF2-40B4-BE49-F238E27FC236}">
                <a16:creationId xmlns:a16="http://schemas.microsoft.com/office/drawing/2014/main" id="{45E18D81-D797-441F-8398-1B27A146402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2184" y="1988840"/>
            <a:ext cx="3816424" cy="3456384"/>
          </a:xfrm>
          <a:prstGeom prst="rect">
            <a:avLst/>
          </a:prstGeom>
          <a:noFill/>
          <a:ln>
            <a:noFill/>
          </a:ln>
        </p:spPr>
      </p:pic>
    </p:spTree>
    <p:extLst>
      <p:ext uri="{BB962C8B-B14F-4D97-AF65-F5344CB8AC3E}">
        <p14:creationId xmlns:p14="http://schemas.microsoft.com/office/powerpoint/2010/main" val="468839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23. marts 2023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7" name="Pladsholder til slidenumm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11" name="Titel 1">
            <a:extLst>
              <a:ext uri="{FF2B5EF4-FFF2-40B4-BE49-F238E27FC236}">
                <a16:creationId xmlns:a16="http://schemas.microsoft.com/office/drawing/2014/main" id="{BBDDF6A0-0317-46F8-ADED-F2CE809A605B}"/>
              </a:ext>
            </a:extLst>
          </p:cNvPr>
          <p:cNvSpPr txBox="1">
            <a:spLocks/>
          </p:cNvSpPr>
          <p:nvPr/>
        </p:nvSpPr>
        <p:spPr>
          <a:xfrm>
            <a:off x="923332"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9.  Opdatering af politik for miljø- og samfundsansvar </a:t>
            </a:r>
            <a:br>
              <a:rPr kumimoji="0" lang="da-DK" sz="4000" b="0" i="0" u="none" strike="noStrike" kern="1200" cap="none" spc="0" normalizeH="0" baseline="0" noProof="0" dirty="0">
                <a:ln>
                  <a:noFill/>
                </a:ln>
                <a:solidFill>
                  <a:srgbClr val="44697D"/>
                </a:solidFill>
                <a:effectLst/>
                <a:uLnTx/>
                <a:uFillTx/>
                <a:latin typeface="Calibri Light"/>
                <a:ea typeface="+mj-ea"/>
                <a:cs typeface="+mj-cs"/>
              </a:rPr>
            </a:br>
            <a:r>
              <a:rPr kumimoji="0" lang="da-DK" sz="2800" b="0" i="0" u="none" strike="noStrike" kern="1200" cap="none" spc="0" normalizeH="0" baseline="0" noProof="0" dirty="0">
                <a:ln>
                  <a:noFill/>
                </a:ln>
                <a:solidFill>
                  <a:srgbClr val="44697D"/>
                </a:solidFill>
                <a:effectLst/>
                <a:uLnTx/>
                <a:uFillTx/>
                <a:latin typeface="Calibri Light"/>
                <a:ea typeface="+mj-ea"/>
                <a:cs typeface="+mj-cs"/>
              </a:rPr>
              <a:t>– Baggrund</a:t>
            </a:r>
          </a:p>
        </p:txBody>
      </p:sp>
      <p:sp>
        <p:nvSpPr>
          <p:cNvPr id="8" name="Pladsholder til tekst 2">
            <a:extLst>
              <a:ext uri="{FF2B5EF4-FFF2-40B4-BE49-F238E27FC236}">
                <a16:creationId xmlns:a16="http://schemas.microsoft.com/office/drawing/2014/main" id="{19C7618A-4B12-4502-BF6A-CA4CDE14A84F}"/>
              </a:ext>
            </a:extLst>
          </p:cNvPr>
          <p:cNvSpPr txBox="1">
            <a:spLocks/>
          </p:cNvSpPr>
          <p:nvPr/>
        </p:nvSpPr>
        <p:spPr>
          <a:xfrm>
            <a:off x="958850" y="2166938"/>
            <a:ext cx="10537749" cy="3566318"/>
          </a:xfrm>
          <a:prstGeom prst="rect">
            <a:avLst/>
          </a:prstGeom>
        </p:spPr>
        <p:txBody>
          <a:bodyPr/>
          <a:lst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9000"/>
              </a:lnSpc>
              <a:spcBef>
                <a:spcPts val="0"/>
              </a:spcBef>
              <a:spcAft>
                <a:spcPts val="0"/>
              </a:spcAft>
              <a:buClr>
                <a:srgbClr val="7D9AAA"/>
              </a:buClr>
              <a:buSzTx/>
              <a:buFont typeface="Arial" panose="020B0604020202020204" pitchFamily="34" charset="0"/>
              <a:buChar char="•"/>
              <a:tabLst/>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None/>
              <a:tabLst/>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Billede 8" descr="http://fh-fohdam01/fotoweb/cache/5016/Main/Foto%20FH/2019/Helsing%C3%B8r%20Messen%202019/DSC_1127.t5c975300.m800.NEF.pv.xoLM543Bx.jpg">
            <a:extLst>
              <a:ext uri="{FF2B5EF4-FFF2-40B4-BE49-F238E27FC236}">
                <a16:creationId xmlns:a16="http://schemas.microsoft.com/office/drawing/2014/main" id="{C0BC4B22-07F7-48CA-9BF8-59B1E8DBE1D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0659" y="2730639"/>
            <a:ext cx="2520280" cy="2058756"/>
          </a:xfrm>
          <a:prstGeom prst="rect">
            <a:avLst/>
          </a:prstGeom>
          <a:noFill/>
          <a:ln>
            <a:noFill/>
          </a:ln>
        </p:spPr>
      </p:pic>
      <p:sp>
        <p:nvSpPr>
          <p:cNvPr id="3" name="Tekstfelt 2">
            <a:extLst>
              <a:ext uri="{FF2B5EF4-FFF2-40B4-BE49-F238E27FC236}">
                <a16:creationId xmlns:a16="http://schemas.microsoft.com/office/drawing/2014/main" id="{1EFB6BAF-BE88-894E-E595-5DD535247175}"/>
              </a:ext>
            </a:extLst>
          </p:cNvPr>
          <p:cNvSpPr txBox="1"/>
          <p:nvPr/>
        </p:nvSpPr>
        <p:spPr>
          <a:xfrm>
            <a:off x="1058606" y="2445590"/>
            <a:ext cx="7413658" cy="2662267"/>
          </a:xfrm>
          <a:prstGeom prst="rect">
            <a:avLst/>
          </a:prstGeom>
          <a:noFill/>
        </p:spPr>
        <p:txBody>
          <a:bodyPr wrap="square" lIns="0" tIns="0" rIns="0" bIns="0" rtlCol="0">
            <a:spAutoFit/>
          </a:bodyPr>
          <a:lstStyle/>
          <a:p>
            <a:r>
              <a:rPr lang="da-DK" sz="2000" dirty="0">
                <a:solidFill>
                  <a:prstClr val="black"/>
                </a:solidFill>
              </a:rPr>
              <a:t>Politik for miljø- og samfundsansvar blev godkendt af bestyrelsen i 2020. </a:t>
            </a:r>
          </a:p>
          <a:p>
            <a:endParaRPr lang="da-DK" sz="2000" dirty="0">
              <a:solidFill>
                <a:prstClr val="black"/>
              </a:solidFill>
            </a:endParaRPr>
          </a:p>
          <a:p>
            <a:r>
              <a:rPr lang="da-DK" sz="2000" dirty="0">
                <a:solidFill>
                  <a:prstClr val="black"/>
                </a:solidFill>
              </a:rPr>
              <a:t>Siden har Forsyning Helsingør fået Strategi 2025 og senest har Helsingør Kommune godkendt en ny ejerstrategi for Forsyning Helsingør. </a:t>
            </a:r>
          </a:p>
          <a:p>
            <a:endParaRPr lang="da-DK" sz="2000" dirty="0">
              <a:solidFill>
                <a:prstClr val="black"/>
              </a:solidFill>
            </a:endParaRPr>
          </a:p>
          <a:p>
            <a:r>
              <a:rPr lang="da-DK" sz="2000" dirty="0">
                <a:solidFill>
                  <a:prstClr val="black"/>
                </a:solidFill>
              </a:rPr>
              <a:t>Begge dele sætter retning og kurs for det langsigtede arbejde – og det bør derfor også afspejles i en opdateringen af politikken. </a:t>
            </a:r>
          </a:p>
          <a:p>
            <a:endParaRPr lang="da-DK" sz="1300" dirty="0"/>
          </a:p>
        </p:txBody>
      </p:sp>
    </p:spTree>
    <p:extLst>
      <p:ext uri="{BB962C8B-B14F-4D97-AF65-F5344CB8AC3E}">
        <p14:creationId xmlns:p14="http://schemas.microsoft.com/office/powerpoint/2010/main" val="611500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xfrm>
            <a:off x="960001" y="188641"/>
            <a:ext cx="10968647" cy="936103"/>
          </a:xfrm>
        </p:spPr>
        <p:txBody>
          <a:bodyPr anchor="b"/>
          <a:lstStyle/>
          <a:p>
            <a:r>
              <a:rPr lang="da-DK" dirty="0"/>
              <a:t>9. </a:t>
            </a:r>
            <a:r>
              <a:rPr kumimoji="0" lang="da-DK" sz="4000" b="0" i="0" u="none" strike="noStrike" kern="1200" cap="none" spc="0" normalizeH="0" baseline="0" noProof="0" dirty="0">
                <a:ln>
                  <a:noFill/>
                </a:ln>
                <a:effectLst/>
                <a:uLnTx/>
                <a:uFillTx/>
                <a:latin typeface="Calibri Light"/>
                <a:ea typeface="+mj-ea"/>
                <a:cs typeface="+mj-cs"/>
              </a:rPr>
              <a:t>Opdatering af politik for miljø- og samfundsansvar</a:t>
            </a:r>
            <a:endParaRPr lang="da-DK" dirty="0"/>
          </a:p>
        </p:txBody>
      </p:sp>
      <p:sp>
        <p:nvSpPr>
          <p:cNvPr id="8" name="Pladsholder til indhold 7">
            <a:extLst>
              <a:ext uri="{FF2B5EF4-FFF2-40B4-BE49-F238E27FC236}">
                <a16:creationId xmlns:a16="http://schemas.microsoft.com/office/drawing/2014/main" id="{3B36D7A8-58B3-4D13-BF8D-B5D1CACCA346}"/>
              </a:ext>
            </a:extLst>
          </p:cNvPr>
          <p:cNvSpPr>
            <a:spLocks noGrp="1"/>
          </p:cNvSpPr>
          <p:nvPr>
            <p:ph idx="1"/>
          </p:nvPr>
        </p:nvSpPr>
        <p:spPr>
          <a:xfrm>
            <a:off x="959424" y="1628800"/>
            <a:ext cx="10273152" cy="3744416"/>
          </a:xfrm>
        </p:spPr>
        <p:txBody>
          <a:bodyPr/>
          <a:lstStyle/>
          <a:p>
            <a:pPr marL="0" indent="0">
              <a:buNone/>
            </a:pPr>
            <a:r>
              <a:rPr lang="da-DK" dirty="0"/>
              <a:t>Politikken er derfor blevet opdateret, så den flugter med de nye strategiske mål i Strategi 2025 og kommunens reviderede ønsker for Forsyning Helsingør i den nye ejerstrategi.</a:t>
            </a:r>
          </a:p>
          <a:p>
            <a:pPr marL="0" indent="0">
              <a:buNone/>
            </a:pPr>
            <a:endParaRPr lang="da-DK" dirty="0"/>
          </a:p>
          <a:p>
            <a:pPr marL="0" indent="0">
              <a:buNone/>
            </a:pPr>
            <a:r>
              <a:rPr lang="da-DK" dirty="0"/>
              <a:t>Blandt opdateringerne kan nævnes;</a:t>
            </a:r>
          </a:p>
          <a:p>
            <a:pPr marL="0" indent="0">
              <a:buNone/>
            </a:pPr>
            <a:endParaRPr lang="da-DK" sz="1800" dirty="0">
              <a:solidFill>
                <a:srgbClr val="FF0000"/>
              </a:solidFill>
            </a:endParaRPr>
          </a:p>
          <a:p>
            <a:pPr marL="465750" lvl="1" indent="-285750">
              <a:lnSpc>
                <a:spcPct val="100000"/>
              </a:lnSpc>
              <a:buClr>
                <a:srgbClr val="44697D"/>
              </a:buClr>
              <a:defRPr/>
            </a:pPr>
            <a:r>
              <a:rPr lang="da-DK" dirty="0">
                <a:solidFill>
                  <a:prstClr val="black"/>
                </a:solidFill>
              </a:rPr>
              <a:t>Titelændring til </a:t>
            </a:r>
            <a:r>
              <a:rPr lang="da-DK" b="1" dirty="0">
                <a:solidFill>
                  <a:prstClr val="black"/>
                </a:solidFill>
              </a:rPr>
              <a:t>Politik for klima-, miljø- og samfundsansvar</a:t>
            </a:r>
          </a:p>
          <a:p>
            <a:pPr marL="465750" lvl="1" indent="-285750">
              <a:lnSpc>
                <a:spcPct val="100000"/>
              </a:lnSpc>
              <a:buClr>
                <a:srgbClr val="44697D"/>
              </a:buClr>
              <a:defRPr/>
            </a:pPr>
            <a:r>
              <a:rPr lang="da-DK" dirty="0">
                <a:solidFill>
                  <a:prstClr val="black"/>
                </a:solidFill>
              </a:rPr>
              <a:t>Skærpelse af formuleringer i afsnit om </a:t>
            </a:r>
            <a:r>
              <a:rPr lang="da-DK" b="1" dirty="0">
                <a:solidFill>
                  <a:prstClr val="black"/>
                </a:solidFill>
              </a:rPr>
              <a:t>klima- og miljøansvar </a:t>
            </a:r>
            <a:r>
              <a:rPr lang="da-DK" dirty="0">
                <a:solidFill>
                  <a:prstClr val="black"/>
                </a:solidFill>
              </a:rPr>
              <a:t>– herunder kortlægning af klimaaftryk, hjælpe kunder til en bæredygtig hverdag og reduktion af overløb</a:t>
            </a:r>
          </a:p>
          <a:p>
            <a:pPr marL="465750" lvl="1" indent="-285750">
              <a:lnSpc>
                <a:spcPct val="100000"/>
              </a:lnSpc>
              <a:buClr>
                <a:srgbClr val="44697D"/>
              </a:buClr>
              <a:defRPr/>
            </a:pPr>
            <a:r>
              <a:rPr lang="da-DK" dirty="0">
                <a:solidFill>
                  <a:prstClr val="black"/>
                </a:solidFill>
              </a:rPr>
              <a:t>Tilføjelse om ligeberettigelse i afsnit om </a:t>
            </a:r>
            <a:r>
              <a:rPr lang="da-DK" b="1" dirty="0">
                <a:solidFill>
                  <a:prstClr val="black"/>
                </a:solidFill>
              </a:rPr>
              <a:t>socialt ansvar</a:t>
            </a:r>
          </a:p>
          <a:p>
            <a:pPr marL="465750" lvl="1" indent="-285750">
              <a:lnSpc>
                <a:spcPct val="100000"/>
              </a:lnSpc>
              <a:buClr>
                <a:srgbClr val="44697D"/>
              </a:buClr>
              <a:defRPr/>
            </a:pPr>
            <a:r>
              <a:rPr lang="da-DK" dirty="0">
                <a:solidFill>
                  <a:prstClr val="black"/>
                </a:solidFill>
              </a:rPr>
              <a:t>Tilføjelser i afsnit om </a:t>
            </a:r>
            <a:r>
              <a:rPr lang="da-DK" b="1" dirty="0">
                <a:solidFill>
                  <a:prstClr val="black"/>
                </a:solidFill>
              </a:rPr>
              <a:t>økonomisk ansvar </a:t>
            </a:r>
            <a:r>
              <a:rPr lang="da-DK" dirty="0">
                <a:solidFill>
                  <a:prstClr val="black"/>
                </a:solidFill>
              </a:rPr>
              <a:t>– </a:t>
            </a:r>
            <a:r>
              <a:rPr lang="da-DK" dirty="0" err="1">
                <a:solidFill>
                  <a:prstClr val="black"/>
                </a:solidFill>
              </a:rPr>
              <a:t>fsva</a:t>
            </a:r>
            <a:r>
              <a:rPr lang="da-DK" dirty="0">
                <a:solidFill>
                  <a:prstClr val="black"/>
                </a:solidFill>
              </a:rPr>
              <a:t> risikostyring, GDPR, </a:t>
            </a:r>
            <a:r>
              <a:rPr lang="da-DK" dirty="0" err="1">
                <a:solidFill>
                  <a:prstClr val="black"/>
                </a:solidFill>
              </a:rPr>
              <a:t>cybersikkerhed</a:t>
            </a:r>
            <a:r>
              <a:rPr lang="da-DK" dirty="0">
                <a:solidFill>
                  <a:prstClr val="black"/>
                </a:solidFill>
              </a:rPr>
              <a:t> og compliance</a:t>
            </a:r>
          </a:p>
          <a:p>
            <a:pPr marL="540000" lvl="2" indent="0">
              <a:lnSpc>
                <a:spcPct val="100000"/>
              </a:lnSpc>
              <a:buClr>
                <a:srgbClr val="44697D"/>
              </a:buClr>
              <a:buNone/>
              <a:defRPr/>
            </a:pPr>
            <a:endParaRPr lang="da-DK" sz="1800" dirty="0">
              <a:solidFill>
                <a:prstClr val="black"/>
              </a:solidFill>
            </a:endParaRPr>
          </a:p>
          <a:p>
            <a:pPr marL="825750" lvl="2" indent="-285750">
              <a:lnSpc>
                <a:spcPct val="100000"/>
              </a:lnSpc>
              <a:buClr>
                <a:srgbClr val="44697D"/>
              </a:buClr>
              <a:defRPr/>
            </a:pPr>
            <a:endParaRPr lang="da-DK" sz="1800" dirty="0">
              <a:solidFill>
                <a:prstClr val="black"/>
              </a:solidFill>
            </a:endParaRPr>
          </a:p>
          <a:p>
            <a:pPr marL="0" indent="0">
              <a:buNone/>
            </a:pPr>
            <a:endParaRPr lang="da-DK" dirty="0">
              <a:solidFill>
                <a:srgbClr val="FF0000"/>
              </a:solidFill>
            </a:endParaRPr>
          </a:p>
          <a:p>
            <a:endParaRPr lang="da-DK" dirty="0">
              <a:solidFill>
                <a:srgbClr val="FF0000"/>
              </a:solidFill>
            </a:endParaRPr>
          </a:p>
          <a:p>
            <a:endParaRPr lang="da-DK" dirty="0"/>
          </a:p>
        </p:txBody>
      </p:sp>
      <p:sp>
        <p:nvSpPr>
          <p:cNvPr id="4" name="Pladsholder til sidefod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23. marts 2023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5" name="Pladsholder til slidenumm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Tree>
    <p:extLst>
      <p:ext uri="{BB962C8B-B14F-4D97-AF65-F5344CB8AC3E}">
        <p14:creationId xmlns:p14="http://schemas.microsoft.com/office/powerpoint/2010/main" val="280869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dsholder til indhold 5"/>
          <p:cNvGraphicFramePr>
            <a:graphicFrameLocks noGrp="1"/>
          </p:cNvGraphicFramePr>
          <p:nvPr>
            <p:ph sz="half" idx="2"/>
            <p:extLst>
              <p:ext uri="{D42A27DB-BD31-4B8C-83A1-F6EECF244321}">
                <p14:modId xmlns:p14="http://schemas.microsoft.com/office/powerpoint/2010/main" val="4104502147"/>
              </p:ext>
            </p:extLst>
          </p:nvPr>
        </p:nvGraphicFramePr>
        <p:xfrm>
          <a:off x="548641" y="1475485"/>
          <a:ext cx="4755272" cy="476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Pladsholder til indhold 5"/>
          <p:cNvGraphicFramePr>
            <a:graphicFrameLocks noGrp="1"/>
          </p:cNvGraphicFramePr>
          <p:nvPr>
            <p:ph sz="quarter" idx="4"/>
            <p:extLst>
              <p:ext uri="{D42A27DB-BD31-4B8C-83A1-F6EECF244321}">
                <p14:modId xmlns:p14="http://schemas.microsoft.com/office/powerpoint/2010/main" val="2165801358"/>
              </p:ext>
            </p:extLst>
          </p:nvPr>
        </p:nvGraphicFramePr>
        <p:xfrm>
          <a:off x="5375920" y="1475485"/>
          <a:ext cx="6624736" cy="44959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Pladsholder til slidenummer 6"/>
          <p:cNvSpPr>
            <a:spLocks noGrp="1"/>
          </p:cNvSpPr>
          <p:nvPr>
            <p:ph type="sldNum" sz="quarter" idx="12"/>
          </p:nvPr>
        </p:nvSpPr>
        <p:spPr/>
        <p:txBody>
          <a:bodyPr/>
          <a:lstStyle/>
          <a:p>
            <a:r>
              <a:rPr lang="da-DK" dirty="0"/>
              <a:t>SIDE </a:t>
            </a:r>
            <a:fld id="{172C3887-5148-47C4-A39E-DBA558CD09E9}" type="slidenum">
              <a:rPr lang="da-DK" smtClean="0"/>
              <a:t>2</a:t>
            </a:fld>
            <a:endParaRPr lang="da-DK" dirty="0"/>
          </a:p>
        </p:txBody>
      </p:sp>
      <p:sp>
        <p:nvSpPr>
          <p:cNvPr id="8" name="Titel 1"/>
          <p:cNvSpPr>
            <a:spLocks noGrp="1"/>
          </p:cNvSpPr>
          <p:nvPr>
            <p:ph type="title"/>
          </p:nvPr>
        </p:nvSpPr>
        <p:spPr>
          <a:xfrm>
            <a:off x="960001" y="188641"/>
            <a:ext cx="10824631" cy="936103"/>
          </a:xfrm>
        </p:spPr>
        <p:txBody>
          <a:bodyPr anchor="b"/>
          <a:lstStyle/>
          <a:p>
            <a:r>
              <a:rPr lang="da-DK" dirty="0"/>
              <a:t>Dagsorden</a:t>
            </a:r>
          </a:p>
        </p:txBody>
      </p:sp>
      <p:sp>
        <p:nvSpPr>
          <p:cNvPr id="9" name="Pladsholder til sidefod 4">
            <a:extLst>
              <a:ext uri="{FF2B5EF4-FFF2-40B4-BE49-F238E27FC236}">
                <a16:creationId xmlns:a16="http://schemas.microsoft.com/office/drawing/2014/main" id="{78376C93-696D-43AE-BA18-0C1961902585}"/>
              </a:ext>
            </a:extLst>
          </p:cNvPr>
          <p:cNvSpPr>
            <a:spLocks noGrp="1"/>
          </p:cNvSpPr>
          <p:nvPr>
            <p:ph type="ftr" sz="quarter" idx="11"/>
          </p:nvPr>
        </p:nvSpPr>
        <p:spPr>
          <a:xfrm>
            <a:off x="1752513" y="6309320"/>
            <a:ext cx="5184000" cy="176532"/>
          </a:xfrm>
        </p:spPr>
        <p:txBody>
          <a:bodyPr/>
          <a:lstStyle/>
          <a:p>
            <a:r>
              <a:rPr lang="da-DK"/>
              <a:t>Offentligt referat af bestyrelsesmødet den 23. marts 2023 i Forsyning Helsingør A/S m.fl.</a:t>
            </a:r>
            <a:endParaRPr lang="da-DK" dirty="0"/>
          </a:p>
        </p:txBody>
      </p:sp>
    </p:spTree>
    <p:extLst>
      <p:ext uri="{BB962C8B-B14F-4D97-AF65-F5344CB8AC3E}">
        <p14:creationId xmlns:p14="http://schemas.microsoft.com/office/powerpoint/2010/main" val="2647842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23. marts 2023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7" name="Pladsholder til slidenumm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11" name="Titel 1">
            <a:extLst>
              <a:ext uri="{FF2B5EF4-FFF2-40B4-BE49-F238E27FC236}">
                <a16:creationId xmlns:a16="http://schemas.microsoft.com/office/drawing/2014/main" id="{BBDDF6A0-0317-46F8-ADED-F2CE809A605B}"/>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lvl="0">
              <a:defRPr/>
            </a:pPr>
            <a:r>
              <a:rPr lang="da-DK" dirty="0"/>
              <a:t>9. </a:t>
            </a:r>
            <a:r>
              <a:rPr kumimoji="0" lang="da-DK" sz="4000" b="0" i="0" u="none" strike="noStrike" kern="1200" cap="none" spc="0" normalizeH="0" baseline="0" noProof="0" dirty="0">
                <a:ln>
                  <a:noFill/>
                </a:ln>
                <a:effectLst/>
                <a:uLnTx/>
                <a:uFillTx/>
                <a:latin typeface="Calibri Light"/>
                <a:ea typeface="+mj-ea"/>
                <a:cs typeface="+mj-cs"/>
              </a:rPr>
              <a:t>Opdatering af politik for miljø- og samfundsansvar</a:t>
            </a:r>
            <a:br>
              <a:rPr kumimoji="0" lang="da-DK" sz="4000" b="0" i="0" u="none" strike="noStrike" kern="1200" cap="none" spc="0" normalizeH="0" baseline="0" noProof="0" dirty="0">
                <a:ln>
                  <a:noFill/>
                </a:ln>
                <a:solidFill>
                  <a:srgbClr val="44697D"/>
                </a:solidFill>
                <a:effectLst/>
                <a:uLnTx/>
                <a:uFillTx/>
                <a:latin typeface="Calibri Light"/>
                <a:ea typeface="+mj-ea"/>
                <a:cs typeface="+mj-cs"/>
              </a:rPr>
            </a:br>
            <a:r>
              <a:rPr kumimoji="0" lang="da-DK" sz="2800" b="0" i="0" u="none" strike="noStrike" kern="1200" cap="none" spc="0" normalizeH="0" baseline="0" noProof="0" dirty="0">
                <a:ln>
                  <a:noFill/>
                </a:ln>
                <a:solidFill>
                  <a:srgbClr val="44697D"/>
                </a:solidFill>
                <a:effectLst/>
                <a:uLnTx/>
                <a:uFillTx/>
                <a:latin typeface="Calibri Light"/>
                <a:ea typeface="+mj-ea"/>
                <a:cs typeface="+mj-cs"/>
              </a:rPr>
              <a:t>– Indstilling</a:t>
            </a:r>
          </a:p>
        </p:txBody>
      </p:sp>
      <p:sp>
        <p:nvSpPr>
          <p:cNvPr id="8" name="Pladsholder til tekst 2">
            <a:extLst>
              <a:ext uri="{FF2B5EF4-FFF2-40B4-BE49-F238E27FC236}">
                <a16:creationId xmlns:a16="http://schemas.microsoft.com/office/drawing/2014/main" id="{19C7618A-4B12-4502-BF6A-CA4CDE14A84F}"/>
              </a:ext>
            </a:extLst>
          </p:cNvPr>
          <p:cNvSpPr txBox="1">
            <a:spLocks/>
          </p:cNvSpPr>
          <p:nvPr/>
        </p:nvSpPr>
        <p:spPr>
          <a:xfrm>
            <a:off x="958850" y="1891660"/>
            <a:ext cx="7009358" cy="3998366"/>
          </a:xfrm>
          <a:prstGeom prst="rect">
            <a:avLst/>
          </a:prstGeom>
        </p:spPr>
        <p:txBody>
          <a:bodyPr/>
          <a:lst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None/>
              <a:tabLst/>
              <a:defRPr/>
            </a:pPr>
            <a:r>
              <a:rPr kumimoji="0" lang="da-DK" sz="2000" b="0" i="0" u="none" strike="noStrike" kern="1200" cap="none" spc="0" normalizeH="0" baseline="0" noProof="0" dirty="0">
                <a:ln>
                  <a:noFill/>
                </a:ln>
                <a:solidFill>
                  <a:prstClr val="black"/>
                </a:solidFill>
                <a:effectLst/>
                <a:uLnTx/>
                <a:uFillTx/>
                <a:latin typeface="Calibri"/>
                <a:ea typeface="+mn-ea"/>
                <a:cs typeface="+mn-cs"/>
              </a:rPr>
              <a:t>Det er direktionens vurdering, at </a:t>
            </a:r>
            <a:r>
              <a:rPr lang="da-DK" dirty="0">
                <a:solidFill>
                  <a:prstClr val="black"/>
                </a:solidFill>
                <a:latin typeface="Calibri"/>
              </a:rPr>
              <a:t>den opdaterede politik tydeliggøre vores samfundsansvar på en måde, der er i overensstemmelse med retning og ønsker i Strategi 2025 og den nye ejerstrategi</a:t>
            </a:r>
            <a:r>
              <a:rPr kumimoji="0" lang="da-DK" sz="2000" b="0" i="0" u="none" strike="noStrike" kern="1200" cap="none" spc="0" normalizeH="0" baseline="0" noProof="0" dirty="0">
                <a:ln>
                  <a:noFill/>
                </a:ln>
                <a:solidFill>
                  <a:prstClr val="black"/>
                </a:solidFill>
                <a:effectLst/>
                <a:uLnTx/>
                <a:uFillTx/>
                <a:latin typeface="Calibri"/>
                <a:ea typeface="+mn-ea"/>
                <a:cs typeface="+mn-cs"/>
              </a:rPr>
              <a:t>.</a:t>
            </a:r>
            <a:endParaRPr kumimoji="0" lang="da-DK" sz="20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
                <a:srgbClr val="7D9AAA"/>
              </a:buClr>
              <a:buSzTx/>
              <a:buFont typeface="Calibri" panose="020F0502020204030204" pitchFamily="34" charset="0"/>
              <a:buNone/>
              <a:tabLst/>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Char char="​"/>
              <a:tabLst/>
              <a:defRPr/>
            </a:pPr>
            <a:r>
              <a:rPr kumimoji="0" lang="da-DK" sz="2000" b="1" i="0" u="none" strike="noStrike" kern="1200" cap="none" spc="0" normalizeH="0" baseline="0" noProof="0" dirty="0">
                <a:ln>
                  <a:noFill/>
                </a:ln>
                <a:solidFill>
                  <a:prstClr val="black"/>
                </a:solidFill>
                <a:effectLst/>
                <a:uLnTx/>
                <a:uFillTx/>
                <a:latin typeface="Calibri"/>
                <a:ea typeface="+mn-ea"/>
                <a:cs typeface="+mn-cs"/>
              </a:rPr>
              <a:t>Direktionen indstiller, at</a:t>
            </a:r>
          </a:p>
          <a:p>
            <a:pPr marR="0" lvl="0" algn="l" defTabSz="914400" rtl="0" eaLnBrk="1" fontAlgn="auto" latinLnBrk="0" hangingPunct="1">
              <a:lnSpc>
                <a:spcPct val="109000"/>
              </a:lnSpc>
              <a:spcBef>
                <a:spcPts val="0"/>
              </a:spcBef>
              <a:spcAft>
                <a:spcPts val="0"/>
              </a:spcAft>
              <a:buClr>
                <a:srgbClr val="7D9AAA">
                  <a:lumMod val="75000"/>
                </a:srgbClr>
              </a:buClr>
              <a:buSzTx/>
              <a:buNone/>
              <a:tabLst/>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9000"/>
              </a:lnSpc>
              <a:spcBef>
                <a:spcPts val="0"/>
              </a:spcBef>
              <a:spcAft>
                <a:spcPts val="0"/>
              </a:spcAft>
              <a:buClr>
                <a:srgbClr val="7D9AAA">
                  <a:lumMod val="75000"/>
                </a:srgbClr>
              </a:buClr>
              <a:buSzTx/>
              <a:buFont typeface="Arial" panose="020B0604020202020204" pitchFamily="34" charset="0"/>
              <a:buChar char="•"/>
              <a:tabLst/>
              <a:defRPr/>
            </a:pPr>
            <a:r>
              <a:rPr lang="da-DK" dirty="0">
                <a:solidFill>
                  <a:prstClr val="black"/>
                </a:solidFill>
                <a:latin typeface="Calibri"/>
              </a:rPr>
              <a:t>Bestyrelsen drøfter og godkender den nye politik</a:t>
            </a: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
                <a:srgbClr val="7D9AAA"/>
              </a:buClr>
              <a:buSzTx/>
              <a:buFont typeface="Calibri" panose="020F0502020204030204" pitchFamily="34" charset="0"/>
              <a:buNone/>
              <a:tabLst/>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a:p>
            <a:pPr>
              <a:buClr>
                <a:srgbClr val="7D9AAA"/>
              </a:buClr>
              <a:buNone/>
              <a:defRPr/>
            </a:pPr>
            <a:r>
              <a:rPr kumimoji="0" lang="da-DK" sz="2000" b="1" i="1" u="none" strike="noStrike" kern="1200" cap="none" spc="0" normalizeH="0" baseline="0" noProof="0" dirty="0">
                <a:ln>
                  <a:noFill/>
                </a:ln>
                <a:solidFill>
                  <a:prstClr val="black"/>
                </a:solidFill>
                <a:effectLst/>
                <a:uLnTx/>
                <a:uFillTx/>
                <a:latin typeface="Calibri"/>
                <a:ea typeface="+mn-ea"/>
                <a:cs typeface="+mn-cs"/>
              </a:rPr>
              <a:t>Indstillingen blev tiltrådt.</a:t>
            </a:r>
          </a:p>
          <a:p>
            <a:pPr marL="0" marR="0" lvl="0" indent="0" algn="l" defTabSz="914400" rtl="0" eaLnBrk="1" fontAlgn="auto" latinLnBrk="0" hangingPunct="1">
              <a:lnSpc>
                <a:spcPct val="109000"/>
              </a:lnSpc>
              <a:spcBef>
                <a:spcPts val="0"/>
              </a:spcBef>
              <a:spcAft>
                <a:spcPts val="0"/>
              </a:spcAft>
              <a:buClr>
                <a:srgbClr val="7D9AAA"/>
              </a:buClr>
              <a:buSzTx/>
              <a:buFont typeface="Calibri" panose="020F0502020204030204" pitchFamily="34" charset="0"/>
              <a:buNone/>
              <a:tabLst/>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None/>
              <a:tabLst/>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ladsholder til billed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896200" y="2393628"/>
            <a:ext cx="3684751" cy="2763564"/>
          </a:xfrm>
          <a:prstGeom prst="rect">
            <a:avLst/>
          </a:prstGeom>
        </p:spPr>
      </p:pic>
    </p:spTree>
    <p:extLst>
      <p:ext uri="{BB962C8B-B14F-4D97-AF65-F5344CB8AC3E}">
        <p14:creationId xmlns:p14="http://schemas.microsoft.com/office/powerpoint/2010/main" val="395651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slidenumm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p:cNvSpPr>
            <a:spLocks noGrp="1"/>
          </p:cNvSpPr>
          <p:nvPr>
            <p:ph type="title"/>
          </p:nvPr>
        </p:nvSpPr>
        <p:spPr>
          <a:xfrm>
            <a:off x="960001" y="188641"/>
            <a:ext cx="10824631" cy="936103"/>
          </a:xfrm>
        </p:spPr>
        <p:txBody>
          <a:bodyPr anchor="b"/>
          <a:lstStyle/>
          <a:p>
            <a:r>
              <a:rPr lang="da-DK" dirty="0"/>
              <a:t>10. Udbygning af fjernvarme</a:t>
            </a:r>
          </a:p>
        </p:txBody>
      </p:sp>
      <p:sp>
        <p:nvSpPr>
          <p:cNvPr id="10" name="Pladsholder til sidefod 4"/>
          <p:cNvSpPr>
            <a:spLocks noGrp="1"/>
          </p:cNvSpPr>
          <p:nvPr>
            <p:ph type="ftr" sz="quarter" idx="11"/>
          </p:nvPr>
        </p:nvSpPr>
        <p:spPr>
          <a:xfrm>
            <a:off x="1752513" y="6334022"/>
            <a:ext cx="518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23. marts 2023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Tree>
    <p:extLst>
      <p:ext uri="{BB962C8B-B14F-4D97-AF65-F5344CB8AC3E}">
        <p14:creationId xmlns:p14="http://schemas.microsoft.com/office/powerpoint/2010/main" val="3596438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23. marts 2023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7" name="Pladsholder til slidenumm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11" name="Titel 1">
            <a:extLst>
              <a:ext uri="{FF2B5EF4-FFF2-40B4-BE49-F238E27FC236}">
                <a16:creationId xmlns:a16="http://schemas.microsoft.com/office/drawing/2014/main" id="{BBDDF6A0-0317-46F8-ADED-F2CE809A605B}"/>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trike="sngStrike" dirty="0">
                <a:solidFill>
                  <a:srgbClr val="44697D"/>
                </a:solidFill>
                <a:latin typeface="Calibri Light"/>
              </a:rPr>
              <a:t>11.</a:t>
            </a:r>
            <a:r>
              <a:rPr kumimoji="0" lang="da-DK" sz="4000" b="0" i="0" u="none" strike="sngStrike" kern="1200" cap="none" spc="0" normalizeH="0" baseline="0" noProof="0" dirty="0">
                <a:ln>
                  <a:noFill/>
                </a:ln>
                <a:solidFill>
                  <a:srgbClr val="44697D"/>
                </a:solidFill>
                <a:effectLst/>
                <a:uLnTx/>
                <a:uFillTx/>
                <a:latin typeface="Calibri Light"/>
                <a:ea typeface="+mj-ea"/>
                <a:cs typeface="+mj-cs"/>
              </a:rPr>
              <a:t> </a:t>
            </a:r>
            <a:r>
              <a:rPr lang="da-DK" sz="4000" strike="sngStrike" dirty="0"/>
              <a:t>Fjernvarmeudbud af Søheltekvarteret 2</a:t>
            </a:r>
            <a:br>
              <a:rPr kumimoji="0" lang="da-DK" sz="4000" b="0" i="0" u="none" strike="sngStrike" kern="1200" cap="none" spc="0" normalizeH="0" baseline="0" noProof="0" dirty="0">
                <a:ln>
                  <a:noFill/>
                </a:ln>
                <a:solidFill>
                  <a:srgbClr val="44697D"/>
                </a:solidFill>
                <a:effectLst/>
                <a:uLnTx/>
                <a:uFillTx/>
                <a:latin typeface="Calibri Light"/>
                <a:ea typeface="+mj-ea"/>
                <a:cs typeface="+mj-cs"/>
              </a:rPr>
            </a:br>
            <a:endParaRPr kumimoji="0" lang="da-DK" sz="2800" b="0" i="0" u="none" strike="sngStrike" kern="1200" cap="none" spc="0" normalizeH="0" baseline="0" noProof="0" dirty="0">
              <a:ln>
                <a:noFill/>
              </a:ln>
              <a:solidFill>
                <a:srgbClr val="44697D"/>
              </a:solidFill>
              <a:effectLst/>
              <a:uLnTx/>
              <a:uFillTx/>
              <a:latin typeface="Calibri Light"/>
              <a:ea typeface="+mj-ea"/>
              <a:cs typeface="+mj-cs"/>
            </a:endParaRPr>
          </a:p>
        </p:txBody>
      </p:sp>
    </p:spTree>
    <p:extLst>
      <p:ext uri="{BB962C8B-B14F-4D97-AF65-F5344CB8AC3E}">
        <p14:creationId xmlns:p14="http://schemas.microsoft.com/office/powerpoint/2010/main" val="1960214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7" name="Pladsholder til slidenummer 6"/>
          <p:cNvSpPr>
            <a:spLocks noGrp="1"/>
          </p:cNvSpPr>
          <p:nvPr>
            <p:ph type="sldNum" sz="quarter" idx="12"/>
          </p:nvPr>
        </p:nvSpPr>
        <p:spPr/>
        <p:txBody>
          <a:bodyPr/>
          <a:lstStyle/>
          <a:p>
            <a:r>
              <a:rPr lang="da-DK" cap="all"/>
              <a:t>Side</a:t>
            </a:r>
            <a:r>
              <a:rPr lang="da-DK"/>
              <a:t> </a:t>
            </a:r>
            <a:fld id="{5BA07366-CB75-4AA8-9E5B-928B849F427C}" type="slidenum">
              <a:rPr lang="da-DK" smtClean="0"/>
              <a:pPr/>
              <a:t>23</a:t>
            </a:fld>
            <a:endParaRPr lang="da-DK" dirty="0"/>
          </a:p>
        </p:txBody>
      </p:sp>
      <p:sp>
        <p:nvSpPr>
          <p:cNvPr id="11" name="Titel 1">
            <a:extLst>
              <a:ext uri="{FF2B5EF4-FFF2-40B4-BE49-F238E27FC236}">
                <a16:creationId xmlns:a16="http://schemas.microsoft.com/office/drawing/2014/main" id="{BBDDF6A0-0317-46F8-ADED-F2CE809A605B}"/>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12. </a:t>
            </a:r>
            <a:r>
              <a:rPr lang="da-DK" dirty="0">
                <a:latin typeface="Calibri Light" panose="020F0302020204030204" pitchFamily="34" charset="0"/>
                <a:cs typeface="Calibri Light" panose="020F0302020204030204" pitchFamily="34" charset="0"/>
              </a:rPr>
              <a:t>Landsmøder i brancheforeninger</a:t>
            </a:r>
            <a:br>
              <a:rPr lang="da-DK" dirty="0"/>
            </a:br>
            <a:r>
              <a:rPr lang="da-DK" sz="2800" dirty="0"/>
              <a:t>– Indstilling</a:t>
            </a:r>
          </a:p>
        </p:txBody>
      </p:sp>
      <p:pic>
        <p:nvPicPr>
          <p:cNvPr id="9" name="Pladsholder til billed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896200" y="2393628"/>
            <a:ext cx="3684751" cy="2763564"/>
          </a:xfrm>
          <a:prstGeom prst="rect">
            <a:avLst/>
          </a:prstGeom>
        </p:spPr>
      </p:pic>
      <p:sp>
        <p:nvSpPr>
          <p:cNvPr id="10" name="Pladsholder til tekst 2">
            <a:extLst>
              <a:ext uri="{FF2B5EF4-FFF2-40B4-BE49-F238E27FC236}">
                <a16:creationId xmlns:a16="http://schemas.microsoft.com/office/drawing/2014/main" id="{F69FC9DF-D2E5-40D5-B7A3-39EA9BFF707F}"/>
              </a:ext>
            </a:extLst>
          </p:cNvPr>
          <p:cNvSpPr txBox="1">
            <a:spLocks/>
          </p:cNvSpPr>
          <p:nvPr/>
        </p:nvSpPr>
        <p:spPr>
          <a:xfrm>
            <a:off x="958850" y="2090240"/>
            <a:ext cx="7009358" cy="3998366"/>
          </a:xfrm>
          <a:prstGeom prst="rect">
            <a:avLst/>
          </a:prstGeom>
        </p:spPr>
        <p:txBody>
          <a:bodyPr/>
          <a:lst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pPr>
              <a:buClr>
                <a:schemeClr val="accent1"/>
              </a:buClr>
              <a:buNone/>
            </a:pPr>
            <a:endParaRPr lang="da-DK" dirty="0">
              <a:solidFill>
                <a:srgbClr val="FF0000"/>
              </a:solidFill>
            </a:endParaRPr>
          </a:p>
          <a:p>
            <a:pPr marL="342900" indent="-342900">
              <a:buClr>
                <a:schemeClr val="accent1"/>
              </a:buClr>
              <a:buFont typeface="Arial" panose="020B0604020202020204" pitchFamily="34" charset="0"/>
              <a:buChar char="•"/>
            </a:pPr>
            <a:r>
              <a:rPr lang="da-DK" dirty="0"/>
              <a:t>Dansk affaldsforenings årsmøde den 24.-25. maj 2023 Nyborg Strand</a:t>
            </a:r>
          </a:p>
          <a:p>
            <a:pPr marL="342900" indent="-342900">
              <a:buClr>
                <a:schemeClr val="accent1"/>
              </a:buClr>
              <a:buFont typeface="Arial" panose="020B0604020202020204" pitchFamily="34" charset="0"/>
              <a:buChar char="•"/>
            </a:pPr>
            <a:r>
              <a:rPr lang="da-DK" dirty="0"/>
              <a:t>Dansk Fjernvarme årsmøde 26. og 27. oktober 2023 i Ålborg. </a:t>
            </a:r>
          </a:p>
          <a:p>
            <a:pPr marL="342900" indent="-342900">
              <a:buClr>
                <a:schemeClr val="accent1"/>
              </a:buClr>
              <a:buFont typeface="Arial" panose="020B0604020202020204" pitchFamily="34" charset="0"/>
              <a:buChar char="•"/>
            </a:pPr>
            <a:endParaRPr lang="da-DK" dirty="0"/>
          </a:p>
          <a:p>
            <a:r>
              <a:rPr lang="da-DK" b="1" dirty="0"/>
              <a:t>Direktionen indstiller, at</a:t>
            </a:r>
          </a:p>
          <a:p>
            <a:pPr marL="342900" indent="-342900">
              <a:buClr>
                <a:schemeClr val="accent2">
                  <a:lumMod val="75000"/>
                </a:schemeClr>
              </a:buClr>
              <a:buFont typeface="Arial" panose="020B0604020202020204" pitchFamily="34" charset="0"/>
              <a:buChar char="•"/>
            </a:pPr>
            <a:r>
              <a:rPr lang="da-DK" dirty="0"/>
              <a:t>Bestyrelsen drøfter hvilke årsmøder bestyrelsen deltager i.</a:t>
            </a:r>
          </a:p>
          <a:p>
            <a:pPr marL="342900" indent="-342900">
              <a:buClr>
                <a:schemeClr val="accent2"/>
              </a:buClr>
              <a:buFont typeface="Arial" panose="020B0604020202020204" pitchFamily="34" charset="0"/>
              <a:buChar char="•"/>
            </a:pPr>
            <a:endParaRPr lang="da-DK" dirty="0"/>
          </a:p>
          <a:p>
            <a:pPr>
              <a:buNone/>
            </a:pPr>
            <a:r>
              <a:rPr lang="da-DK" b="1" i="1" dirty="0"/>
              <a:t>Bestyrelsen vedtog at bestyrelsen tilmeldes Dansk Fjernvarmes årsmøde. Såfremt der er ønsker om at deltage i Dansk affaldsforeningens årsmøde, meldes dette til Susan.</a:t>
            </a:r>
          </a:p>
        </p:txBody>
      </p:sp>
    </p:spTree>
    <p:extLst>
      <p:ext uri="{BB962C8B-B14F-4D97-AF65-F5344CB8AC3E}">
        <p14:creationId xmlns:p14="http://schemas.microsoft.com/office/powerpoint/2010/main" val="1888279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a:picLocks noChangeAspect="1"/>
          </p:cNvPicPr>
          <p:nvPr/>
        </p:nvPicPr>
        <p:blipFill>
          <a:blip r:embed="rId2"/>
          <a:stretch>
            <a:fillRect/>
          </a:stretch>
        </p:blipFill>
        <p:spPr>
          <a:xfrm>
            <a:off x="5375920" y="1347489"/>
            <a:ext cx="6179556" cy="43551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ladsholder til billede 5"/>
          <p:cNvPicPr>
            <a:picLocks noChangeAspect="1"/>
          </p:cNvPicPr>
          <p:nvPr/>
        </p:nvPicPr>
        <p:blipFill>
          <a:blip r:embed="rId3">
            <a:extLst>
              <a:ext uri="{28A0092B-C50C-407E-A947-70E740481C1C}">
                <a14:useLocalDpi xmlns:a14="http://schemas.microsoft.com/office/drawing/2010/main" val="0"/>
              </a:ext>
            </a:extLst>
          </a:blip>
          <a:srcRect l="3174" r="3174"/>
          <a:stretch>
            <a:fillRect/>
          </a:stretch>
        </p:blipFill>
        <p:spPr>
          <a:xfrm>
            <a:off x="569858" y="1347489"/>
            <a:ext cx="3536091" cy="258556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Titel 1"/>
          <p:cNvSpPr>
            <a:spLocks noGrp="1"/>
          </p:cNvSpPr>
          <p:nvPr>
            <p:ph type="title"/>
          </p:nvPr>
        </p:nvSpPr>
        <p:spPr>
          <a:xfrm>
            <a:off x="960001" y="188641"/>
            <a:ext cx="10824631" cy="936103"/>
          </a:xfrm>
        </p:spPr>
        <p:txBody>
          <a:bodyPr anchor="b"/>
          <a:lstStyle/>
          <a:p>
            <a:r>
              <a:rPr lang="da-DK" dirty="0"/>
              <a:t>Punkter til orientering</a:t>
            </a:r>
          </a:p>
        </p:txBody>
      </p:sp>
      <p:sp>
        <p:nvSpPr>
          <p:cNvPr id="5" name="Pladsholder til slidenummer 4"/>
          <p:cNvSpPr>
            <a:spLocks noGrp="1"/>
          </p:cNvSpPr>
          <p:nvPr>
            <p:ph type="sldNum" sz="quarter" idx="12"/>
          </p:nvPr>
        </p:nvSpPr>
        <p:spPr/>
        <p:txBody>
          <a:bodyPr/>
          <a:lstStyle/>
          <a:p>
            <a:r>
              <a:rPr lang="da-DK" cap="all"/>
              <a:t>Side</a:t>
            </a:r>
            <a:r>
              <a:rPr lang="da-DK"/>
              <a:t> </a:t>
            </a:r>
            <a:fld id="{5BA07366-CB75-4AA8-9E5B-928B849F427C}" type="slidenum">
              <a:rPr lang="da-DK" smtClean="0"/>
              <a:pPr/>
              <a:t>24</a:t>
            </a:fld>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a:t>Offentligt referat af bestyrelsesmødet den 23. marts 2023 i Forsyning Helsingør A/S m.fl.</a:t>
            </a:r>
            <a:endParaRPr lang="da-DK" dirty="0"/>
          </a:p>
        </p:txBody>
      </p:sp>
      <p:pic>
        <p:nvPicPr>
          <p:cNvPr id="6" name="Billede 5" descr="Et billede, der indeholder himmel, udendørs, bygning, beboelsesejendom&#10;&#10;Automatisk genereret beskrivelse">
            <a:extLst>
              <a:ext uri="{FF2B5EF4-FFF2-40B4-BE49-F238E27FC236}">
                <a16:creationId xmlns:a16="http://schemas.microsoft.com/office/drawing/2014/main" id="{7CABD186-1052-4AFD-9558-BBF76419D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4751" y="3734382"/>
            <a:ext cx="2952328" cy="1968219"/>
          </a:xfrm>
          <a:prstGeom prst="rect">
            <a:avLst/>
          </a:prstGeom>
        </p:spPr>
      </p:pic>
    </p:spTree>
    <p:extLst>
      <p:ext uri="{BB962C8B-B14F-4D97-AF65-F5344CB8AC3E}">
        <p14:creationId xmlns:p14="http://schemas.microsoft.com/office/powerpoint/2010/main" val="1845135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prstClr val="white"/>
                </a:solidFill>
                <a:effectLst/>
                <a:uLnTx/>
                <a:uFillTx/>
                <a:latin typeface="Calibri"/>
                <a:ea typeface="+mn-ea"/>
                <a:cs typeface="+mn-cs"/>
              </a:rPr>
              <a:t>Side</a:t>
            </a:r>
            <a:r>
              <a:rPr kumimoji="0" lang="da-DK" sz="800" b="1" i="0" u="none" strike="noStrike" kern="1200" cap="none" spc="0" normalizeH="0" baseline="0" noProof="0" dirty="0">
                <a:ln>
                  <a:noFill/>
                </a:ln>
                <a:solidFill>
                  <a:prstClr val="white"/>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da-DK"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8" name="Pladsholder til indhold 6"/>
          <p:cNvGraphicFramePr>
            <a:graphicFrameLocks/>
          </p:cNvGraphicFramePr>
          <p:nvPr>
            <p:extLst>
              <p:ext uri="{D42A27DB-BD31-4B8C-83A1-F6EECF244321}">
                <p14:modId xmlns:p14="http://schemas.microsoft.com/office/powerpoint/2010/main" val="2843434211"/>
              </p:ext>
            </p:extLst>
          </p:nvPr>
        </p:nvGraphicFramePr>
        <p:xfrm>
          <a:off x="960677" y="2192824"/>
          <a:ext cx="5281166" cy="224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Pladsholder til sidefod 4"/>
          <p:cNvSpPr>
            <a:spLocks noGrp="1"/>
          </p:cNvSpPr>
          <p:nvPr>
            <p:ph type="ftr" sz="quarter" idx="11"/>
          </p:nvPr>
        </p:nvSpPr>
        <p:spPr>
          <a:xfrm>
            <a:off x="1752513" y="6334022"/>
            <a:ext cx="518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prstClr val="white"/>
                </a:solidFill>
                <a:effectLst/>
                <a:uLnTx/>
                <a:uFillTx/>
                <a:latin typeface="Calibri"/>
                <a:ea typeface="+mn-ea"/>
                <a:cs typeface="+mn-cs"/>
              </a:rPr>
              <a:t>Offentligt referat af bestyrelsesmødet den 23. marts 2023 i Forsyning Helsingør A/S m.fl.</a:t>
            </a:r>
            <a:endParaRPr kumimoji="0" lang="da-DK" sz="800" b="1" i="0" u="none" strike="noStrike" kern="1200" cap="all" spc="0" normalizeH="0" baseline="0" noProof="0" dirty="0">
              <a:ln>
                <a:noFill/>
              </a:ln>
              <a:solidFill>
                <a:prstClr val="white"/>
              </a:solidFill>
              <a:effectLst/>
              <a:uLnTx/>
              <a:uFillTx/>
              <a:latin typeface="Calibri"/>
              <a:ea typeface="+mn-ea"/>
              <a:cs typeface="+mn-cs"/>
            </a:endParaRPr>
          </a:p>
        </p:txBody>
      </p:sp>
      <p:sp>
        <p:nvSpPr>
          <p:cNvPr id="9" name="Titel 1">
            <a:extLst>
              <a:ext uri="{FF2B5EF4-FFF2-40B4-BE49-F238E27FC236}">
                <a16:creationId xmlns:a16="http://schemas.microsoft.com/office/drawing/2014/main" id="{95B5D300-8EC5-479A-AA36-F3C92EC99CCD}"/>
              </a:ext>
            </a:extLst>
          </p:cNvPr>
          <p:cNvSpPr>
            <a:spLocks noGrp="1"/>
          </p:cNvSpPr>
          <p:nvPr>
            <p:ph type="title"/>
          </p:nvPr>
        </p:nvSpPr>
        <p:spPr>
          <a:xfrm>
            <a:off x="960001" y="188641"/>
            <a:ext cx="10824631" cy="1656183"/>
          </a:xfrm>
        </p:spPr>
        <p:txBody>
          <a:bodyPr anchor="ctr"/>
          <a:lstStyle/>
          <a:p>
            <a:r>
              <a:rPr lang="da-DK" dirty="0"/>
              <a:t>13. Ejerstrategi for Forsyning Helsingør</a:t>
            </a:r>
            <a:br>
              <a:rPr lang="da-DK" dirty="0"/>
            </a:br>
            <a:r>
              <a:rPr lang="da-DK" sz="2800" dirty="0"/>
              <a:t>- Alle selskaber</a:t>
            </a:r>
            <a:endParaRPr lang="da-DK" dirty="0"/>
          </a:p>
        </p:txBody>
      </p:sp>
      <p:pic>
        <p:nvPicPr>
          <p:cNvPr id="7" name="Pladsholder til indhold 6">
            <a:extLst>
              <a:ext uri="{FF2B5EF4-FFF2-40B4-BE49-F238E27FC236}">
                <a16:creationId xmlns:a16="http://schemas.microsoft.com/office/drawing/2014/main" id="{AE038FF5-F057-47D6-A638-BFBC96882FD2}"/>
              </a:ext>
            </a:extLst>
          </p:cNvPr>
          <p:cNvPicPr>
            <a:picLocks noGrp="1" noChangeAspect="1"/>
          </p:cNvPicPr>
          <p:nvPr>
            <p:ph sz="quarter" idx="15"/>
          </p:nvPr>
        </p:nvPicPr>
        <p:blipFill>
          <a:blip r:embed="rId7" cstate="print">
            <a:extLst>
              <a:ext uri="{28A0092B-C50C-407E-A947-70E740481C1C}">
                <a14:useLocalDpi xmlns:a14="http://schemas.microsoft.com/office/drawing/2010/main" val="0"/>
              </a:ext>
            </a:extLst>
          </a:blip>
          <a:stretch>
            <a:fillRect/>
          </a:stretch>
        </p:blipFill>
        <p:spPr>
          <a:xfrm>
            <a:off x="6962341" y="2852936"/>
            <a:ext cx="5145610" cy="2542925"/>
          </a:xfrm>
        </p:spPr>
      </p:pic>
    </p:spTree>
    <p:extLst>
      <p:ext uri="{BB962C8B-B14F-4D97-AF65-F5344CB8AC3E}">
        <p14:creationId xmlns:p14="http://schemas.microsoft.com/office/powerpoint/2010/main" val="440921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7" name="Pladsholder til slidenummer 6"/>
          <p:cNvSpPr>
            <a:spLocks noGrp="1"/>
          </p:cNvSpPr>
          <p:nvPr>
            <p:ph type="sldNum" sz="quarter" idx="12"/>
          </p:nvPr>
        </p:nvSpPr>
        <p:spPr/>
        <p:txBody>
          <a:bodyPr/>
          <a:lstStyle/>
          <a:p>
            <a:r>
              <a:rPr lang="da-DK" cap="all"/>
              <a:t>Side</a:t>
            </a:r>
            <a:r>
              <a:rPr lang="da-DK"/>
              <a:t> </a:t>
            </a:r>
            <a:fld id="{5BA07366-CB75-4AA8-9E5B-928B849F427C}" type="slidenum">
              <a:rPr lang="da-DK" smtClean="0"/>
              <a:pPr/>
              <a:t>26</a:t>
            </a:fld>
            <a:endParaRPr lang="da-DK" dirty="0"/>
          </a:p>
        </p:txBody>
      </p:sp>
      <p:sp>
        <p:nvSpPr>
          <p:cNvPr id="11" name="Titel 1">
            <a:extLst>
              <a:ext uri="{FF2B5EF4-FFF2-40B4-BE49-F238E27FC236}">
                <a16:creationId xmlns:a16="http://schemas.microsoft.com/office/drawing/2014/main" id="{BBDDF6A0-0317-46F8-ADED-F2CE809A605B}"/>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13. Ejerstrategi for Forsyning Helsingør</a:t>
            </a:r>
          </a:p>
        </p:txBody>
      </p:sp>
      <p:sp>
        <p:nvSpPr>
          <p:cNvPr id="2" name="Tekstfelt 1"/>
          <p:cNvSpPr txBox="1"/>
          <p:nvPr/>
        </p:nvSpPr>
        <p:spPr>
          <a:xfrm>
            <a:off x="1082347" y="1556792"/>
            <a:ext cx="8448367" cy="4431983"/>
          </a:xfrm>
          <a:prstGeom prst="rect">
            <a:avLst/>
          </a:prstGeom>
          <a:noFill/>
        </p:spPr>
        <p:txBody>
          <a:bodyPr wrap="square" lIns="0" tIns="0" rIns="0" bIns="0" rtlCol="0">
            <a:spAutoFit/>
          </a:bodyPr>
          <a:lstStyle/>
          <a:p>
            <a:r>
              <a:rPr lang="da-DK" sz="1600" dirty="0"/>
              <a:t>Senest behandlet den 17. november 2022.</a:t>
            </a:r>
          </a:p>
          <a:p>
            <a:endParaRPr lang="da-DK" sz="1600" dirty="0"/>
          </a:p>
          <a:p>
            <a:r>
              <a:rPr lang="da-DK" sz="1600" dirty="0"/>
              <a:t>Helsingør Kommunes ejerstrategi for Forsyning Helsingør er revideret og skal godkendes af byrådet for perioden 2023 – 2027. </a:t>
            </a:r>
          </a:p>
          <a:p>
            <a:endParaRPr lang="da-DK" sz="1600" dirty="0"/>
          </a:p>
          <a:p>
            <a:r>
              <a:rPr lang="da-DK" sz="1600" dirty="0"/>
              <a:t>Byrådet behandlede på mødet i december 2022 punktet om en ny ejerstrategi for Forsyning Helsingør. Byrådet vedtog i den forbindelse enkelte ændringer i teksten. </a:t>
            </a:r>
          </a:p>
          <a:p>
            <a:r>
              <a:rPr lang="da-DK" sz="1600" dirty="0"/>
              <a:t> </a:t>
            </a:r>
          </a:p>
          <a:p>
            <a:r>
              <a:rPr lang="da-DK" sz="1600" dirty="0"/>
              <a:t>Vedhæftet er ejerstrategien med byrådets ændringer som track-</a:t>
            </a:r>
            <a:r>
              <a:rPr lang="da-DK" sz="1600" dirty="0" err="1"/>
              <a:t>changes</a:t>
            </a:r>
            <a:r>
              <a:rPr lang="da-DK" sz="1600" dirty="0"/>
              <a:t>. Ændringerne findes i afsnit 2.4 (flere ændringer/tilføjelser) og 2.10 (en enkelt ændring/tilføjelse).</a:t>
            </a:r>
          </a:p>
          <a:p>
            <a:endParaRPr lang="da-DK" sz="1600" dirty="0"/>
          </a:p>
          <a:p>
            <a:r>
              <a:rPr lang="da-DK" sz="1600" dirty="0"/>
              <a:t>Byrådet forventes at godkende ejerstrategien endeligt den 30. maj 2023</a:t>
            </a:r>
          </a:p>
          <a:p>
            <a:r>
              <a:rPr lang="da-DK" sz="1600" dirty="0"/>
              <a:t> </a:t>
            </a:r>
          </a:p>
          <a:p>
            <a:endParaRPr lang="da-DK" sz="1600" dirty="0">
              <a:solidFill>
                <a:srgbClr val="FF0000"/>
              </a:solidFill>
            </a:endParaRPr>
          </a:p>
          <a:p>
            <a:endParaRPr lang="da-DK" sz="1600" dirty="0">
              <a:solidFill>
                <a:srgbClr val="FF0000"/>
              </a:solidFill>
            </a:endParaRPr>
          </a:p>
          <a:p>
            <a:endParaRPr lang="da-DK" sz="1600" dirty="0">
              <a:solidFill>
                <a:srgbClr val="FF0000"/>
              </a:solidFill>
            </a:endParaRPr>
          </a:p>
          <a:p>
            <a:endParaRPr lang="da-DK" sz="1600" dirty="0">
              <a:solidFill>
                <a:srgbClr val="FF0000"/>
              </a:solidFill>
            </a:endParaRPr>
          </a:p>
          <a:p>
            <a:endParaRPr lang="da-DK" sz="1600" dirty="0">
              <a:solidFill>
                <a:srgbClr val="FF0000"/>
              </a:solidFill>
            </a:endParaRPr>
          </a:p>
        </p:txBody>
      </p:sp>
    </p:spTree>
    <p:extLst>
      <p:ext uri="{BB962C8B-B14F-4D97-AF65-F5344CB8AC3E}">
        <p14:creationId xmlns:p14="http://schemas.microsoft.com/office/powerpoint/2010/main" val="214775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a:xfrm>
            <a:off x="960000" y="1844824"/>
            <a:ext cx="10273151" cy="4032448"/>
          </a:xfrm>
        </p:spPr>
        <p:txBody>
          <a:bodyPr/>
          <a:lstStyle/>
          <a:p>
            <a:r>
              <a:rPr lang="da-DK" dirty="0"/>
              <a:t>Høring over udkast til lovforslag om ny organisering af affaldsforbrændingssektoren og konkurrenceudsættelse af forbrændingsegnet affald er sendt i høring 14. marts 2023 med forventet ikrafttrædelse 1. juli 2023.</a:t>
            </a:r>
          </a:p>
          <a:p>
            <a:endParaRPr lang="da-DK" dirty="0"/>
          </a:p>
          <a:p>
            <a:r>
              <a:rPr lang="da-DK" dirty="0"/>
              <a:t>Dansk Affaldsforening har følgende reaktion på forslaget</a:t>
            </a:r>
          </a:p>
          <a:p>
            <a:endParaRPr lang="da-DK" dirty="0"/>
          </a:p>
          <a:p>
            <a:r>
              <a:rPr lang="da-DK" sz="1400" i="1" dirty="0"/>
              <a:t>”Lovforslaget bekræfter, hvad vi hele tiden har advaret om: Det her er konkurrenceudsættelse af forbrændingssektoren, alene for konkurrenceudsættelsens skyld. Især det totale fravær af fokus på CO2-fangst i lovforslaget undrer os, når både den nuværende og tidligere regering har som ambition at sikre gode rammer for CO2-fangst på forbrændingsanlæg,” siger Henrik Friis, direktør i Dansk Affaldsforening.</a:t>
            </a:r>
          </a:p>
          <a:p>
            <a:endParaRPr lang="da-DK" sz="1400" i="1" dirty="0"/>
          </a:p>
          <a:p>
            <a:r>
              <a:rPr lang="da-DK" sz="1400" i="1" dirty="0"/>
              <a:t>Dansk Affaldsforening hæfter sig dog ved, at klimaminister Lars Aagaard (M) har varslet en konkret køreplan for, at hvordan CO2-fangst på forbrændingsanlæg skal kobles med konkurrenceudsættelsen.”</a:t>
            </a:r>
          </a:p>
          <a:p>
            <a:endParaRPr lang="da-DK"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27</a:t>
            </a:fld>
            <a:endParaRPr lang="da-DK" dirty="0"/>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14. Ny regulering og afledte konsekvenser</a:t>
            </a:r>
          </a:p>
        </p:txBody>
      </p:sp>
    </p:spTree>
    <p:extLst>
      <p:ext uri="{BB962C8B-B14F-4D97-AF65-F5344CB8AC3E}">
        <p14:creationId xmlns:p14="http://schemas.microsoft.com/office/powerpoint/2010/main" val="4087024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C0EC86C9-22AA-61B8-6F83-39E065252EE2}"/>
              </a:ext>
            </a:extLst>
          </p:cNvPr>
          <p:cNvPicPr>
            <a:picLocks noGrp="1" noChangeAspect="1"/>
          </p:cNvPicPr>
          <p:nvPr>
            <p:ph sz="quarter" idx="15"/>
          </p:nvPr>
        </p:nvPicPr>
        <p:blipFill>
          <a:blip r:embed="rId2"/>
          <a:stretch>
            <a:fillRect/>
          </a:stretch>
        </p:blipFill>
        <p:spPr>
          <a:xfrm>
            <a:off x="963414" y="1484784"/>
            <a:ext cx="7608565" cy="2089057"/>
          </a:xfrm>
        </p:spPr>
      </p:pic>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28</a:t>
            </a:fld>
            <a:endParaRPr lang="da-DK" dirty="0"/>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14. Ny regulering og afledte konsekvenser</a:t>
            </a:r>
          </a:p>
        </p:txBody>
      </p:sp>
    </p:spTree>
    <p:extLst>
      <p:ext uri="{BB962C8B-B14F-4D97-AF65-F5344CB8AC3E}">
        <p14:creationId xmlns:p14="http://schemas.microsoft.com/office/powerpoint/2010/main" val="2970331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29</a:t>
            </a:fld>
            <a:endParaRPr lang="da-DK" dirty="0"/>
          </a:p>
        </p:txBody>
      </p:sp>
      <p:sp>
        <p:nvSpPr>
          <p:cNvPr id="6" name="Titel 1"/>
          <p:cNvSpPr txBox="1">
            <a:spLocks/>
          </p:cNvSpPr>
          <p:nvPr/>
        </p:nvSpPr>
        <p:spPr>
          <a:xfrm>
            <a:off x="960001" y="188641"/>
            <a:ext cx="10824631" cy="1080119"/>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strike="sngStrike" dirty="0"/>
              <a:t>15. Væsentlige anlægsprojekter</a:t>
            </a:r>
          </a:p>
          <a:p>
            <a:endParaRPr lang="da-DK" sz="2400" dirty="0"/>
          </a:p>
        </p:txBody>
      </p:sp>
    </p:spTree>
    <p:extLst>
      <p:ext uri="{BB962C8B-B14F-4D97-AF65-F5344CB8AC3E}">
        <p14:creationId xmlns:p14="http://schemas.microsoft.com/office/powerpoint/2010/main" val="1926689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type="body" sz="quarter" idx="13"/>
          </p:nvPr>
        </p:nvSpPr>
        <p:spPr>
          <a:xfrm>
            <a:off x="958851" y="1844824"/>
            <a:ext cx="4802716" cy="3738414"/>
          </a:xfrm>
        </p:spPr>
        <p:txBody>
          <a:bodyPr/>
          <a:lstStyle/>
          <a:p>
            <a:pPr marL="342900" indent="-342900">
              <a:buClr>
                <a:schemeClr val="accent2"/>
              </a:buClr>
              <a:buFont typeface="Arial" panose="020B0604020202020204" pitchFamily="34" charset="0"/>
              <a:buChar char="•"/>
            </a:pPr>
            <a:r>
              <a:rPr lang="da-DK" dirty="0"/>
              <a:t>Direktionen indstiller, at dagsordenen godkendes.</a:t>
            </a:r>
          </a:p>
          <a:p>
            <a:pPr>
              <a:buClr>
                <a:schemeClr val="accent2"/>
              </a:buClr>
              <a:buNone/>
            </a:pPr>
            <a:endParaRPr lang="da-DK" dirty="0"/>
          </a:p>
          <a:p>
            <a:pPr>
              <a:buClr>
                <a:schemeClr val="accent2"/>
              </a:buClr>
              <a:buNone/>
            </a:pPr>
            <a:r>
              <a:rPr lang="da-DK" b="1" i="1" dirty="0"/>
              <a:t>Indstillingen blev tiltrådt.</a:t>
            </a:r>
          </a:p>
        </p:txBody>
      </p:sp>
      <p:pic>
        <p:nvPicPr>
          <p:cNvPr id="7" name="Pladsholder til billede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6071289" y="1943296"/>
            <a:ext cx="5471584" cy="3639942"/>
          </a:xfrm>
        </p:spPr>
      </p:pic>
      <p:sp>
        <p:nvSpPr>
          <p:cNvPr id="8" name="Pladsholder til slidenummer 7"/>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3</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a:t>1. Godkendelse af dagsorden</a:t>
            </a:r>
          </a:p>
        </p:txBody>
      </p:sp>
      <p:sp>
        <p:nvSpPr>
          <p:cNvPr id="10" name="Pladsholder til sidefod 4"/>
          <p:cNvSpPr>
            <a:spLocks noGrp="1"/>
          </p:cNvSpPr>
          <p:nvPr>
            <p:ph type="ftr" sz="quarter" idx="11"/>
          </p:nvPr>
        </p:nvSpPr>
        <p:spPr>
          <a:xfrm>
            <a:off x="1752513" y="6334022"/>
            <a:ext cx="5184000" cy="176532"/>
          </a:xfrm>
        </p:spPr>
        <p:txBody>
          <a:bodyPr/>
          <a:lstStyle/>
          <a:p>
            <a:r>
              <a:rPr lang="da-DK"/>
              <a:t>Offentligt referat af bestyrelsesmødet den 23. marts 2023 i Forsyning Helsingør A/S m.fl.</a:t>
            </a:r>
            <a:endParaRPr lang="da-DK" dirty="0"/>
          </a:p>
        </p:txBody>
      </p:sp>
    </p:spTree>
    <p:extLst>
      <p:ext uri="{BB962C8B-B14F-4D97-AF65-F5344CB8AC3E}">
        <p14:creationId xmlns:p14="http://schemas.microsoft.com/office/powerpoint/2010/main" val="3817860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a:xfrm>
            <a:off x="960000" y="1844824"/>
            <a:ext cx="10273151" cy="4032448"/>
          </a:xfrm>
        </p:spPr>
        <p:txBody>
          <a:bodyPr/>
          <a:lstStyle/>
          <a:p>
            <a:pPr lvl="0">
              <a:buClr>
                <a:srgbClr val="44697D"/>
              </a:buClr>
              <a:buNone/>
            </a:pPr>
            <a:endParaRPr lang="da-DK" dirty="0"/>
          </a:p>
          <a:p>
            <a:endParaRPr lang="da-DK"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30</a:t>
            </a:fld>
            <a:endParaRPr lang="da-DK" dirty="0"/>
          </a:p>
        </p:txBody>
      </p:sp>
      <p:sp>
        <p:nvSpPr>
          <p:cNvPr id="6" name="Titel 1"/>
          <p:cNvSpPr txBox="1">
            <a:spLocks/>
          </p:cNvSpPr>
          <p:nvPr/>
        </p:nvSpPr>
        <p:spPr>
          <a:xfrm>
            <a:off x="960001" y="188641"/>
            <a:ext cx="10849213" cy="119943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16. Nyt affaldssystem</a:t>
            </a:r>
          </a:p>
          <a:p>
            <a:r>
              <a:rPr lang="da-DK" sz="2800" dirty="0"/>
              <a:t> - Bymidten</a:t>
            </a:r>
          </a:p>
        </p:txBody>
      </p:sp>
      <p:sp>
        <p:nvSpPr>
          <p:cNvPr id="7" name="Tekstfelt 6">
            <a:extLst>
              <a:ext uri="{FF2B5EF4-FFF2-40B4-BE49-F238E27FC236}">
                <a16:creationId xmlns:a16="http://schemas.microsoft.com/office/drawing/2014/main" id="{B2D57D93-EAD7-9667-4C22-7E936AC4DF19}"/>
              </a:ext>
            </a:extLst>
          </p:cNvPr>
          <p:cNvSpPr txBox="1"/>
          <p:nvPr/>
        </p:nvSpPr>
        <p:spPr>
          <a:xfrm>
            <a:off x="960000" y="1829320"/>
            <a:ext cx="5856079" cy="3416320"/>
          </a:xfrm>
          <a:prstGeom prst="rect">
            <a:avLst/>
          </a:prstGeom>
          <a:noFill/>
        </p:spPr>
        <p:txBody>
          <a:bodyPr wrap="square">
            <a:spAutoFit/>
          </a:bodyPr>
          <a:lstStyle/>
          <a:p>
            <a:pPr marL="285750" indent="-285750">
              <a:buFont typeface="Arial" panose="020B0604020202020204" pitchFamily="34" charset="0"/>
              <a:buChar char="•"/>
            </a:pPr>
            <a:r>
              <a:rPr lang="da-DK" dirty="0"/>
              <a:t>Marts: Gravetilladelserne forventes i løbet af marts, museet går i gang med undersøgelser. De arkæologiske undersøgelser kan tage alt fra 14 dage til flere måneder…</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1. juli: vi planlægger start af sorteringsordning i bymidten, dvs. udrulning af beholdere mm. starter medio juni.</a:t>
            </a:r>
            <a:br>
              <a:rPr lang="da-DK" dirty="0"/>
            </a:br>
            <a:r>
              <a:rPr lang="da-DK" dirty="0"/>
              <a:t>Dette er afhængig af endelig slutdato for </a:t>
            </a:r>
            <a:r>
              <a:rPr lang="da-DK" dirty="0" err="1"/>
              <a:t>affaldsø</a:t>
            </a:r>
            <a:r>
              <a:rPr lang="da-DK" dirty="0"/>
              <a:t>-byggeri (”plan B”: bymidten starter 1. september).</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Placering af 6. </a:t>
            </a:r>
            <a:r>
              <a:rPr lang="da-DK" dirty="0" err="1"/>
              <a:t>affaldsø</a:t>
            </a:r>
            <a:r>
              <a:rPr lang="da-DK" dirty="0"/>
              <a:t> overfor stationen undersøges (pølsevognspladsen)</a:t>
            </a:r>
            <a:br>
              <a:rPr lang="da-DK" dirty="0"/>
            </a:br>
            <a:endParaRPr lang="da-DK" dirty="0"/>
          </a:p>
        </p:txBody>
      </p:sp>
      <p:pic>
        <p:nvPicPr>
          <p:cNvPr id="10" name="Billede 9">
            <a:extLst>
              <a:ext uri="{FF2B5EF4-FFF2-40B4-BE49-F238E27FC236}">
                <a16:creationId xmlns:a16="http://schemas.microsoft.com/office/drawing/2014/main" id="{38157802-58E1-67A2-2EB6-CCC508DF7AFB}"/>
              </a:ext>
            </a:extLst>
          </p:cNvPr>
          <p:cNvPicPr>
            <a:picLocks noChangeAspect="1"/>
          </p:cNvPicPr>
          <p:nvPr/>
        </p:nvPicPr>
        <p:blipFill>
          <a:blip r:embed="rId2"/>
          <a:stretch>
            <a:fillRect/>
          </a:stretch>
        </p:blipFill>
        <p:spPr>
          <a:xfrm>
            <a:off x="7104112" y="1844824"/>
            <a:ext cx="4785775" cy="3639627"/>
          </a:xfrm>
          <a:prstGeom prst="rect">
            <a:avLst/>
          </a:prstGeom>
        </p:spPr>
      </p:pic>
    </p:spTree>
    <p:extLst>
      <p:ext uri="{BB962C8B-B14F-4D97-AF65-F5344CB8AC3E}">
        <p14:creationId xmlns:p14="http://schemas.microsoft.com/office/powerpoint/2010/main" val="3114794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16A7C53-50D0-B4BC-97E4-D481DCE46099}"/>
              </a:ext>
            </a:extLst>
          </p:cNvPr>
          <p:cNvSpPr>
            <a:spLocks noGrp="1"/>
          </p:cNvSpPr>
          <p:nvPr>
            <p:ph sz="quarter" idx="15"/>
          </p:nvPr>
        </p:nvSpPr>
        <p:spPr>
          <a:xfrm>
            <a:off x="960000" y="1916832"/>
            <a:ext cx="10273151" cy="3888432"/>
          </a:xfrm>
        </p:spPr>
        <p:txBody>
          <a:bodyPr/>
          <a:lstStyle/>
          <a:p>
            <a:pPr>
              <a:buNone/>
            </a:pPr>
            <a:r>
              <a:rPr lang="da-DK" b="1" dirty="0"/>
              <a:t>Farligt affald:</a:t>
            </a:r>
          </a:p>
          <a:p>
            <a:pPr marL="342900" indent="-342900">
              <a:buClr>
                <a:srgbClr val="44697D"/>
              </a:buClr>
              <a:buFont typeface="Arial" panose="020B0604020202020204" pitchFamily="34" charset="0"/>
              <a:buChar char="•"/>
            </a:pPr>
            <a:r>
              <a:rPr lang="da-DK" dirty="0"/>
              <a:t>Ca. </a:t>
            </a:r>
            <a:r>
              <a:rPr lang="da-DK" b="1" dirty="0"/>
              <a:t>2.200</a:t>
            </a:r>
            <a:r>
              <a:rPr lang="da-DK" dirty="0"/>
              <a:t> </a:t>
            </a:r>
            <a:r>
              <a:rPr lang="da-DK" b="1" dirty="0"/>
              <a:t>røde miljøkasser </a:t>
            </a:r>
            <a:r>
              <a:rPr lang="da-DK" dirty="0"/>
              <a:t>blev bestilt online i løbet af februar -&gt; ca. </a:t>
            </a:r>
            <a:r>
              <a:rPr lang="da-DK" b="1" dirty="0"/>
              <a:t>9% </a:t>
            </a:r>
            <a:r>
              <a:rPr lang="da-DK" dirty="0"/>
              <a:t>af husstande</a:t>
            </a:r>
          </a:p>
          <a:p>
            <a:pPr marL="342900" indent="-342900">
              <a:buClr>
                <a:srgbClr val="44697D"/>
              </a:buClr>
              <a:buFont typeface="Arial" panose="020B0604020202020204" pitchFamily="34" charset="0"/>
              <a:buChar char="•"/>
            </a:pPr>
            <a:r>
              <a:rPr lang="da-DK" dirty="0"/>
              <a:t>Kasserne køres ud i marts </a:t>
            </a:r>
          </a:p>
          <a:p>
            <a:pPr marL="342900" indent="-342900">
              <a:buClr>
                <a:srgbClr val="44697D"/>
              </a:buClr>
              <a:buFont typeface="Arial" panose="020B0604020202020204" pitchFamily="34" charset="0"/>
              <a:buChar char="•"/>
            </a:pPr>
            <a:r>
              <a:rPr lang="da-DK" dirty="0"/>
              <a:t>Kasser står til afhentning på genbrugspladserne</a:t>
            </a:r>
          </a:p>
          <a:p>
            <a:pPr marL="342900" indent="-342900">
              <a:buClr>
                <a:srgbClr val="44697D"/>
              </a:buClr>
              <a:buFont typeface="Arial" panose="020B0604020202020204" pitchFamily="34" charset="0"/>
              <a:buChar char="•"/>
            </a:pPr>
            <a:r>
              <a:rPr lang="da-DK" dirty="0"/>
              <a:t>Er der ikke mulighed for at hente selv, kan kasser bestilles </a:t>
            </a:r>
          </a:p>
          <a:p>
            <a:pPr marL="342900" indent="-342900">
              <a:buClr>
                <a:srgbClr val="44697D"/>
              </a:buClr>
              <a:buFont typeface="Arial" panose="020B0604020202020204" pitchFamily="34" charset="0"/>
              <a:buChar char="•"/>
            </a:pPr>
            <a:r>
              <a:rPr lang="da-DK" dirty="0"/>
              <a:t>Indsamling starter med storskraldsafhentning i </a:t>
            </a:r>
            <a:r>
              <a:rPr lang="da-DK" b="1" dirty="0"/>
              <a:t>maj</a:t>
            </a:r>
            <a:r>
              <a:rPr lang="da-DK" dirty="0"/>
              <a:t> </a:t>
            </a:r>
          </a:p>
          <a:p>
            <a:pPr marL="342900" indent="-342900">
              <a:buFont typeface="Arial" panose="020B0604020202020204" pitchFamily="34" charset="0"/>
              <a:buChar char="•"/>
            </a:pPr>
            <a:endParaRPr lang="da-DK" dirty="0"/>
          </a:p>
          <a:p>
            <a:pPr>
              <a:buNone/>
            </a:pPr>
            <a:r>
              <a:rPr lang="da-DK" b="1" dirty="0"/>
              <a:t>Tekstilaffald:</a:t>
            </a:r>
          </a:p>
          <a:p>
            <a:pPr marL="342900" indent="-342900">
              <a:buClr>
                <a:srgbClr val="44697D"/>
              </a:buClr>
              <a:buFont typeface="Arial" panose="020B0604020202020204" pitchFamily="34" charset="0"/>
              <a:buChar char="•"/>
            </a:pPr>
            <a:r>
              <a:rPr lang="da-DK" dirty="0"/>
              <a:t>Vi er ved at indhente tilbud på afsætning af tekstilaffald </a:t>
            </a:r>
          </a:p>
          <a:p>
            <a:pPr marL="342900" indent="-342900">
              <a:buClr>
                <a:srgbClr val="44697D"/>
              </a:buClr>
              <a:buFont typeface="Arial" panose="020B0604020202020204" pitchFamily="34" charset="0"/>
              <a:buChar char="•"/>
            </a:pPr>
            <a:r>
              <a:rPr lang="da-DK" dirty="0"/>
              <a:t>Indsamling (i klare sække) starter samtidig med farligt affald</a:t>
            </a:r>
          </a:p>
          <a:p>
            <a:pPr>
              <a:buNone/>
            </a:pPr>
            <a:endParaRPr lang="da-DK" dirty="0"/>
          </a:p>
          <a:p>
            <a:r>
              <a:rPr lang="da-DK" dirty="0"/>
              <a:t> </a:t>
            </a:r>
          </a:p>
        </p:txBody>
      </p:sp>
      <p:sp>
        <p:nvSpPr>
          <p:cNvPr id="5" name="Titel 1">
            <a:extLst>
              <a:ext uri="{FF2B5EF4-FFF2-40B4-BE49-F238E27FC236}">
                <a16:creationId xmlns:a16="http://schemas.microsoft.com/office/drawing/2014/main" id="{A770066C-9D63-4DBF-992F-F3752A53D504}"/>
              </a:ext>
            </a:extLst>
          </p:cNvPr>
          <p:cNvSpPr txBox="1">
            <a:spLocks/>
          </p:cNvSpPr>
          <p:nvPr/>
        </p:nvSpPr>
        <p:spPr>
          <a:xfrm>
            <a:off x="960001" y="188641"/>
            <a:ext cx="10849213" cy="119943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16. Nyt affaldssystem</a:t>
            </a:r>
          </a:p>
          <a:p>
            <a:r>
              <a:rPr lang="da-DK" sz="2800" dirty="0"/>
              <a:t> - Farligt affald &amp; tekstilaffald</a:t>
            </a:r>
          </a:p>
        </p:txBody>
      </p:sp>
      <p:sp>
        <p:nvSpPr>
          <p:cNvPr id="2" name="Pladsholder til sidefod 1">
            <a:extLst>
              <a:ext uri="{FF2B5EF4-FFF2-40B4-BE49-F238E27FC236}">
                <a16:creationId xmlns:a16="http://schemas.microsoft.com/office/drawing/2014/main" id="{1D8E9102-3259-446E-B1BB-FC4DFD4EB75D}"/>
              </a:ext>
            </a:extLst>
          </p:cNvPr>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6" name="Pladsholder til slidenummer 5">
            <a:extLst>
              <a:ext uri="{FF2B5EF4-FFF2-40B4-BE49-F238E27FC236}">
                <a16:creationId xmlns:a16="http://schemas.microsoft.com/office/drawing/2014/main" id="{532754FF-C741-4A9C-A799-4468F6667DFC}"/>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31</a:t>
            </a:fld>
            <a:endParaRPr lang="da-DK" dirty="0"/>
          </a:p>
        </p:txBody>
      </p:sp>
    </p:spTree>
    <p:extLst>
      <p:ext uri="{BB962C8B-B14F-4D97-AF65-F5344CB8AC3E}">
        <p14:creationId xmlns:p14="http://schemas.microsoft.com/office/powerpoint/2010/main" val="726239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32</a:t>
            </a:fld>
            <a:endParaRPr lang="da-DK" dirty="0"/>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16. Nyt affaldssystem</a:t>
            </a:r>
          </a:p>
        </p:txBody>
      </p:sp>
      <p:graphicFrame>
        <p:nvGraphicFramePr>
          <p:cNvPr id="2" name="Diagram 1">
            <a:extLst>
              <a:ext uri="{FF2B5EF4-FFF2-40B4-BE49-F238E27FC236}">
                <a16:creationId xmlns:a16="http://schemas.microsoft.com/office/drawing/2014/main" id="{E0A49190-6D20-04E3-AF70-367FA3C5DF0C}"/>
              </a:ext>
            </a:extLst>
          </p:cNvPr>
          <p:cNvGraphicFramePr>
            <a:graphicFrameLocks/>
          </p:cNvGraphicFramePr>
          <p:nvPr/>
        </p:nvGraphicFramePr>
        <p:xfrm>
          <a:off x="263352" y="1340768"/>
          <a:ext cx="11449272" cy="46306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4854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a:xfrm>
            <a:off x="960000" y="1844824"/>
            <a:ext cx="10273151" cy="3416300"/>
          </a:xfrm>
        </p:spPr>
        <p:txBody>
          <a:bodyPr/>
          <a:lstStyle/>
          <a:p>
            <a:pPr>
              <a:buClr>
                <a:srgbClr val="44697D"/>
              </a:buClr>
              <a:buNone/>
            </a:pPr>
            <a:endParaRPr lang="da-DK" dirty="0"/>
          </a:p>
          <a:p>
            <a:endParaRPr lang="da-DK"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33</a:t>
            </a:fld>
            <a:endParaRPr lang="da-DK" dirty="0"/>
          </a:p>
        </p:txBody>
      </p:sp>
      <p:sp>
        <p:nvSpPr>
          <p:cNvPr id="6" name="Titel 1"/>
          <p:cNvSpPr txBox="1">
            <a:spLocks/>
          </p:cNvSpPr>
          <p:nvPr/>
        </p:nvSpPr>
        <p:spPr>
          <a:xfrm>
            <a:off x="960000" y="332656"/>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16. Nyt affaldssystem resultater 2022 </a:t>
            </a:r>
          </a:p>
          <a:p>
            <a:r>
              <a:rPr lang="da-DK" sz="2800" dirty="0"/>
              <a:t>– resultater 2022 - gammelt mål</a:t>
            </a:r>
          </a:p>
        </p:txBody>
      </p:sp>
      <p:pic>
        <p:nvPicPr>
          <p:cNvPr id="7" name="Billede 6">
            <a:extLst>
              <a:ext uri="{FF2B5EF4-FFF2-40B4-BE49-F238E27FC236}">
                <a16:creationId xmlns:a16="http://schemas.microsoft.com/office/drawing/2014/main" id="{4C6E5035-8879-768F-CA8C-FDC3DA7B2CDD}"/>
              </a:ext>
            </a:extLst>
          </p:cNvPr>
          <p:cNvPicPr>
            <a:picLocks noChangeAspect="1"/>
          </p:cNvPicPr>
          <p:nvPr/>
        </p:nvPicPr>
        <p:blipFill>
          <a:blip r:embed="rId2"/>
          <a:stretch>
            <a:fillRect/>
          </a:stretch>
        </p:blipFill>
        <p:spPr>
          <a:xfrm>
            <a:off x="2298787" y="1484784"/>
            <a:ext cx="6559126" cy="4080867"/>
          </a:xfrm>
          <a:prstGeom prst="rect">
            <a:avLst/>
          </a:prstGeom>
        </p:spPr>
      </p:pic>
      <p:pic>
        <p:nvPicPr>
          <p:cNvPr id="9" name="Billede 8">
            <a:extLst>
              <a:ext uri="{FF2B5EF4-FFF2-40B4-BE49-F238E27FC236}">
                <a16:creationId xmlns:a16="http://schemas.microsoft.com/office/drawing/2014/main" id="{A695CCEA-93D6-D40E-EB93-C3E442B25634}"/>
              </a:ext>
            </a:extLst>
          </p:cNvPr>
          <p:cNvPicPr>
            <a:picLocks noChangeAspect="1"/>
          </p:cNvPicPr>
          <p:nvPr/>
        </p:nvPicPr>
        <p:blipFill>
          <a:blip r:embed="rId3"/>
          <a:stretch>
            <a:fillRect/>
          </a:stretch>
        </p:blipFill>
        <p:spPr>
          <a:xfrm>
            <a:off x="1415480" y="5391047"/>
            <a:ext cx="5238750" cy="942975"/>
          </a:xfrm>
          <a:prstGeom prst="rect">
            <a:avLst/>
          </a:prstGeom>
        </p:spPr>
      </p:pic>
    </p:spTree>
    <p:extLst>
      <p:ext uri="{BB962C8B-B14F-4D97-AF65-F5344CB8AC3E}">
        <p14:creationId xmlns:p14="http://schemas.microsoft.com/office/powerpoint/2010/main" val="4184165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a:xfrm>
            <a:off x="960000" y="1844824"/>
            <a:ext cx="10273151" cy="3416300"/>
          </a:xfrm>
        </p:spPr>
        <p:txBody>
          <a:bodyPr/>
          <a:lstStyle/>
          <a:p>
            <a:pPr>
              <a:buClr>
                <a:srgbClr val="44697D"/>
              </a:buClr>
              <a:buNone/>
            </a:pPr>
            <a:endParaRPr lang="da-DK" dirty="0"/>
          </a:p>
          <a:p>
            <a:endParaRPr lang="da-DK" dirty="0"/>
          </a:p>
          <a:p>
            <a:endParaRPr lang="da-DK"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34</a:t>
            </a:fld>
            <a:endParaRPr lang="da-DK" dirty="0"/>
          </a:p>
        </p:txBody>
      </p:sp>
      <p:sp>
        <p:nvSpPr>
          <p:cNvPr id="6" name="Titel 1"/>
          <p:cNvSpPr txBox="1">
            <a:spLocks/>
          </p:cNvSpPr>
          <p:nvPr/>
        </p:nvSpPr>
        <p:spPr>
          <a:xfrm>
            <a:off x="960001" y="188641"/>
            <a:ext cx="10824631" cy="1224135"/>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16. Nyt affaldssystem </a:t>
            </a:r>
          </a:p>
          <a:p>
            <a:r>
              <a:rPr lang="da-DK" sz="2800" dirty="0"/>
              <a:t>- resultater 2022 – nye mål</a:t>
            </a:r>
          </a:p>
        </p:txBody>
      </p:sp>
      <p:pic>
        <p:nvPicPr>
          <p:cNvPr id="7" name="Billede 6">
            <a:extLst>
              <a:ext uri="{FF2B5EF4-FFF2-40B4-BE49-F238E27FC236}">
                <a16:creationId xmlns:a16="http://schemas.microsoft.com/office/drawing/2014/main" id="{DFC1CF23-018F-D6A5-CC13-8253A88BAEA7}"/>
              </a:ext>
            </a:extLst>
          </p:cNvPr>
          <p:cNvPicPr>
            <a:picLocks noChangeAspect="1"/>
          </p:cNvPicPr>
          <p:nvPr/>
        </p:nvPicPr>
        <p:blipFill>
          <a:blip r:embed="rId2"/>
          <a:stretch>
            <a:fillRect/>
          </a:stretch>
        </p:blipFill>
        <p:spPr>
          <a:xfrm>
            <a:off x="2279576" y="1478216"/>
            <a:ext cx="5610225" cy="3810000"/>
          </a:xfrm>
          <a:prstGeom prst="rect">
            <a:avLst/>
          </a:prstGeom>
        </p:spPr>
      </p:pic>
      <p:pic>
        <p:nvPicPr>
          <p:cNvPr id="9" name="Billede 8">
            <a:extLst>
              <a:ext uri="{FF2B5EF4-FFF2-40B4-BE49-F238E27FC236}">
                <a16:creationId xmlns:a16="http://schemas.microsoft.com/office/drawing/2014/main" id="{8F802EA4-3D80-1F59-8AB6-D2FE22423A4B}"/>
              </a:ext>
            </a:extLst>
          </p:cNvPr>
          <p:cNvPicPr>
            <a:picLocks noChangeAspect="1"/>
          </p:cNvPicPr>
          <p:nvPr/>
        </p:nvPicPr>
        <p:blipFill>
          <a:blip r:embed="rId3"/>
          <a:stretch>
            <a:fillRect/>
          </a:stretch>
        </p:blipFill>
        <p:spPr>
          <a:xfrm>
            <a:off x="33191" y="4347624"/>
            <a:ext cx="2849781" cy="1976698"/>
          </a:xfrm>
          <a:prstGeom prst="rect">
            <a:avLst/>
          </a:prstGeom>
        </p:spPr>
      </p:pic>
      <p:pic>
        <p:nvPicPr>
          <p:cNvPr id="11" name="Billede 10">
            <a:extLst>
              <a:ext uri="{FF2B5EF4-FFF2-40B4-BE49-F238E27FC236}">
                <a16:creationId xmlns:a16="http://schemas.microsoft.com/office/drawing/2014/main" id="{CCAF7E1B-A4DE-F129-FF79-0D0BD3F64F9A}"/>
              </a:ext>
            </a:extLst>
          </p:cNvPr>
          <p:cNvPicPr>
            <a:picLocks noChangeAspect="1"/>
          </p:cNvPicPr>
          <p:nvPr/>
        </p:nvPicPr>
        <p:blipFill>
          <a:blip r:embed="rId4"/>
          <a:stretch>
            <a:fillRect/>
          </a:stretch>
        </p:blipFill>
        <p:spPr>
          <a:xfrm>
            <a:off x="8184232" y="1268760"/>
            <a:ext cx="3760698" cy="2634430"/>
          </a:xfrm>
          <a:prstGeom prst="rect">
            <a:avLst/>
          </a:prstGeom>
        </p:spPr>
      </p:pic>
      <p:pic>
        <p:nvPicPr>
          <p:cNvPr id="13" name="Billede 12">
            <a:extLst>
              <a:ext uri="{FF2B5EF4-FFF2-40B4-BE49-F238E27FC236}">
                <a16:creationId xmlns:a16="http://schemas.microsoft.com/office/drawing/2014/main" id="{42288C39-3521-8914-6348-5B285F74FE58}"/>
              </a:ext>
            </a:extLst>
          </p:cNvPr>
          <p:cNvPicPr>
            <a:picLocks noChangeAspect="1"/>
          </p:cNvPicPr>
          <p:nvPr/>
        </p:nvPicPr>
        <p:blipFill>
          <a:blip r:embed="rId5"/>
          <a:stretch>
            <a:fillRect/>
          </a:stretch>
        </p:blipFill>
        <p:spPr>
          <a:xfrm rot="21150062">
            <a:off x="2907999" y="5024933"/>
            <a:ext cx="9051619" cy="553659"/>
          </a:xfrm>
          <a:prstGeom prst="rect">
            <a:avLst/>
          </a:prstGeom>
        </p:spPr>
      </p:pic>
    </p:spTree>
    <p:extLst>
      <p:ext uri="{BB962C8B-B14F-4D97-AF65-F5344CB8AC3E}">
        <p14:creationId xmlns:p14="http://schemas.microsoft.com/office/powerpoint/2010/main" val="1558462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73BAAA-B7F5-976D-B873-B431A21C5DE3}"/>
              </a:ext>
            </a:extLst>
          </p:cNvPr>
          <p:cNvSpPr>
            <a:spLocks noGrp="1"/>
          </p:cNvSpPr>
          <p:nvPr>
            <p:ph type="title"/>
          </p:nvPr>
        </p:nvSpPr>
        <p:spPr/>
        <p:txBody>
          <a:bodyPr/>
          <a:lstStyle/>
          <a:p>
            <a:r>
              <a:rPr lang="da-DK" dirty="0"/>
              <a:t>16. Nyt affaldssystem </a:t>
            </a:r>
            <a:br>
              <a:rPr lang="da-DK" dirty="0"/>
            </a:br>
            <a:r>
              <a:rPr lang="da-DK" sz="2800" dirty="0"/>
              <a:t>– Genbrugshuset på Cirklen</a:t>
            </a:r>
          </a:p>
        </p:txBody>
      </p:sp>
      <p:pic>
        <p:nvPicPr>
          <p:cNvPr id="6" name="Pladsholder til indhold 5">
            <a:extLst>
              <a:ext uri="{FF2B5EF4-FFF2-40B4-BE49-F238E27FC236}">
                <a16:creationId xmlns:a16="http://schemas.microsoft.com/office/drawing/2014/main" id="{83CAE4AF-7DB9-11BD-F116-EF261C2958E6}"/>
              </a:ext>
            </a:extLst>
          </p:cNvPr>
          <p:cNvPicPr>
            <a:picLocks noGrp="1" noChangeAspect="1"/>
          </p:cNvPicPr>
          <p:nvPr>
            <p:ph sz="quarter" idx="15"/>
          </p:nvPr>
        </p:nvPicPr>
        <p:blipFill>
          <a:blip r:embed="rId2"/>
          <a:stretch>
            <a:fillRect/>
          </a:stretch>
        </p:blipFill>
        <p:spPr>
          <a:xfrm>
            <a:off x="1775520" y="3068960"/>
            <a:ext cx="7560840" cy="3416300"/>
          </a:xfrm>
        </p:spPr>
      </p:pic>
      <p:sp>
        <p:nvSpPr>
          <p:cNvPr id="7" name="Tekstfelt 6">
            <a:extLst>
              <a:ext uri="{FF2B5EF4-FFF2-40B4-BE49-F238E27FC236}">
                <a16:creationId xmlns:a16="http://schemas.microsoft.com/office/drawing/2014/main" id="{8E92A594-E39D-2400-08CE-E1924D921BAC}"/>
              </a:ext>
            </a:extLst>
          </p:cNvPr>
          <p:cNvSpPr txBox="1"/>
          <p:nvPr/>
        </p:nvSpPr>
        <p:spPr>
          <a:xfrm>
            <a:off x="1127448" y="1916832"/>
            <a:ext cx="9494907" cy="276999"/>
          </a:xfrm>
          <a:prstGeom prst="rect">
            <a:avLst/>
          </a:prstGeom>
          <a:noFill/>
        </p:spPr>
        <p:txBody>
          <a:bodyPr wrap="none" lIns="0" tIns="0" rIns="0" bIns="0" rtlCol="0">
            <a:spAutoFit/>
          </a:bodyPr>
          <a:lstStyle/>
          <a:p>
            <a:r>
              <a:rPr lang="da-DK" dirty="0"/>
              <a:t>I januar 2023 blev der givet 3.936 varer væk og der var 1.678 besøgende. I alt 6.47 tons blev genbrugt.</a:t>
            </a:r>
          </a:p>
        </p:txBody>
      </p:sp>
      <p:sp>
        <p:nvSpPr>
          <p:cNvPr id="4" name="Pladsholder til sidefod 3">
            <a:extLst>
              <a:ext uri="{FF2B5EF4-FFF2-40B4-BE49-F238E27FC236}">
                <a16:creationId xmlns:a16="http://schemas.microsoft.com/office/drawing/2014/main" id="{DD162820-C950-4035-9B28-64182FB20233}"/>
              </a:ext>
            </a:extLst>
          </p:cNvPr>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5" name="Pladsholder til slidenummer 4">
            <a:extLst>
              <a:ext uri="{FF2B5EF4-FFF2-40B4-BE49-F238E27FC236}">
                <a16:creationId xmlns:a16="http://schemas.microsoft.com/office/drawing/2014/main" id="{62C6FF6B-AB91-4279-826D-0C7B7B589AF4}"/>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35</a:t>
            </a:fld>
            <a:endParaRPr lang="da-DK" dirty="0"/>
          </a:p>
        </p:txBody>
      </p:sp>
    </p:spTree>
    <p:extLst>
      <p:ext uri="{BB962C8B-B14F-4D97-AF65-F5344CB8AC3E}">
        <p14:creationId xmlns:p14="http://schemas.microsoft.com/office/powerpoint/2010/main" val="2636572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59459-C513-43FB-8F18-B0C9D8F94F1C}"/>
              </a:ext>
            </a:extLst>
          </p:cNvPr>
          <p:cNvSpPr>
            <a:spLocks noGrp="1"/>
          </p:cNvSpPr>
          <p:nvPr>
            <p:ph type="title"/>
          </p:nvPr>
        </p:nvSpPr>
        <p:spPr/>
        <p:txBody>
          <a:bodyPr/>
          <a:lstStyle/>
          <a:p>
            <a:r>
              <a:rPr lang="da-DK" dirty="0"/>
              <a:t> </a:t>
            </a:r>
          </a:p>
        </p:txBody>
      </p:sp>
      <p:sp>
        <p:nvSpPr>
          <p:cNvPr id="7" name="Pladsholder til tekst 6">
            <a:extLst>
              <a:ext uri="{FF2B5EF4-FFF2-40B4-BE49-F238E27FC236}">
                <a16:creationId xmlns:a16="http://schemas.microsoft.com/office/drawing/2014/main" id="{774D3A16-2E34-4A73-A9D7-8248F7F8466F}"/>
              </a:ext>
            </a:extLst>
          </p:cNvPr>
          <p:cNvSpPr>
            <a:spLocks noGrp="1"/>
          </p:cNvSpPr>
          <p:nvPr>
            <p:ph type="body" sz="quarter" idx="13"/>
          </p:nvPr>
        </p:nvSpPr>
        <p:spPr/>
        <p:txBody>
          <a:bodyPr/>
          <a:lstStyle/>
          <a:p>
            <a:r>
              <a:rPr lang="da-DK" dirty="0"/>
              <a:t>Der orienteres om bestyrelsesarbejdet i selskabet.</a:t>
            </a:r>
          </a:p>
          <a:p>
            <a:endParaRPr lang="da-DK" dirty="0"/>
          </a:p>
          <a:p>
            <a:pPr>
              <a:buNone/>
            </a:pPr>
            <a:endParaRPr lang="da-DK" dirty="0"/>
          </a:p>
          <a:p>
            <a:endParaRPr lang="da-DK" dirty="0"/>
          </a:p>
        </p:txBody>
      </p:sp>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p:txBody>
          <a:bodyPr/>
          <a:lstStyle/>
          <a:p>
            <a:r>
              <a:rPr lang="da-DK" dirty="0"/>
              <a:t>Mødeplan 2023:</a:t>
            </a:r>
          </a:p>
          <a:p>
            <a:r>
              <a:rPr lang="da-DK" dirty="0"/>
              <a:t>24. april 2023</a:t>
            </a:r>
          </a:p>
          <a:p>
            <a:r>
              <a:rPr lang="da-DK" dirty="0"/>
              <a:t>15. juni 2023</a:t>
            </a:r>
          </a:p>
          <a:p>
            <a:r>
              <a:rPr lang="da-DK" dirty="0"/>
              <a:t>6. september 2023</a:t>
            </a:r>
          </a:p>
          <a:p>
            <a:r>
              <a:rPr lang="da-DK" dirty="0"/>
              <a:t>30. november 2023 </a:t>
            </a:r>
          </a:p>
          <a:p>
            <a:endParaRPr lang="da-DK" dirty="0"/>
          </a:p>
          <a:p>
            <a:endParaRPr lang="da-DK" dirty="0"/>
          </a:p>
          <a:p>
            <a:endParaRPr lang="da-DK"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solidFill>
                  <a:schemeClr val="accent1"/>
                </a:solidFill>
              </a:rPr>
              <a:t>Offentligt referat af bestyrelsesmødet den 23. marts 2023 i Forsyning Helsingør A/S m.fl.</a:t>
            </a:r>
            <a:endParaRPr lang="da-DK" dirty="0">
              <a:solidFill>
                <a:schemeClr val="accent1"/>
              </a:solidFill>
            </a:endParaRPr>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dirty="0">
                <a:solidFill>
                  <a:schemeClr val="accent1"/>
                </a:solidFill>
              </a:rPr>
              <a:t>Side</a:t>
            </a:r>
            <a:r>
              <a:rPr lang="da-DK" dirty="0">
                <a:solidFill>
                  <a:schemeClr val="accent1"/>
                </a:solidFill>
              </a:rPr>
              <a:t> </a:t>
            </a:r>
            <a:fld id="{5BA07366-CB75-4AA8-9E5B-928B849F427C}" type="slidenum">
              <a:rPr lang="da-DK" smtClean="0">
                <a:solidFill>
                  <a:schemeClr val="accent1"/>
                </a:solidFill>
              </a:rPr>
              <a:pPr/>
              <a:t>36</a:t>
            </a:fld>
            <a:endParaRPr lang="da-DK" dirty="0">
              <a:solidFill>
                <a:schemeClr val="accent1"/>
              </a:solidFill>
            </a:endParaRPr>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17. Helsingør Kraftvarmeværk A/S</a:t>
            </a:r>
          </a:p>
        </p:txBody>
      </p:sp>
    </p:spTree>
    <p:extLst>
      <p:ext uri="{BB962C8B-B14F-4D97-AF65-F5344CB8AC3E}">
        <p14:creationId xmlns:p14="http://schemas.microsoft.com/office/powerpoint/2010/main" val="495253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59459-C513-43FB-8F18-B0C9D8F94F1C}"/>
              </a:ext>
            </a:extLst>
          </p:cNvPr>
          <p:cNvSpPr>
            <a:spLocks noGrp="1"/>
          </p:cNvSpPr>
          <p:nvPr>
            <p:ph type="title"/>
          </p:nvPr>
        </p:nvSpPr>
        <p:spPr/>
        <p:txBody>
          <a:bodyPr/>
          <a:lstStyle/>
          <a:p>
            <a:r>
              <a:rPr lang="da-DK" dirty="0"/>
              <a:t> </a:t>
            </a:r>
          </a:p>
        </p:txBody>
      </p:sp>
      <p:sp>
        <p:nvSpPr>
          <p:cNvPr id="7" name="Pladsholder til tekst 6">
            <a:extLst>
              <a:ext uri="{FF2B5EF4-FFF2-40B4-BE49-F238E27FC236}">
                <a16:creationId xmlns:a16="http://schemas.microsoft.com/office/drawing/2014/main" id="{774D3A16-2E34-4A73-A9D7-8248F7F8466F}"/>
              </a:ext>
            </a:extLst>
          </p:cNvPr>
          <p:cNvSpPr>
            <a:spLocks noGrp="1"/>
          </p:cNvSpPr>
          <p:nvPr>
            <p:ph type="body" sz="quarter" idx="13"/>
          </p:nvPr>
        </p:nvSpPr>
        <p:spPr>
          <a:xfrm>
            <a:off x="958850" y="2166938"/>
            <a:ext cx="5137149" cy="3416300"/>
          </a:xfrm>
        </p:spPr>
        <p:txBody>
          <a:bodyPr/>
          <a:lstStyle/>
          <a:p>
            <a:r>
              <a:rPr lang="da-DK" dirty="0"/>
              <a:t>Der orienteres om bestyrelsesarbejdet i selskabet.</a:t>
            </a:r>
          </a:p>
          <a:p>
            <a:endParaRPr lang="da-DK" dirty="0"/>
          </a:p>
          <a:p>
            <a:endParaRPr lang="da-DK" dirty="0"/>
          </a:p>
          <a:p>
            <a:endParaRPr lang="da-DK" dirty="0"/>
          </a:p>
        </p:txBody>
      </p:sp>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p:txBody>
          <a:bodyPr/>
          <a:lstStyle/>
          <a:p>
            <a:r>
              <a:rPr lang="da-DK" dirty="0"/>
              <a:t>Mødeplan 2023:</a:t>
            </a:r>
          </a:p>
          <a:p>
            <a:r>
              <a:rPr lang="da-DK" dirty="0"/>
              <a:t>29. marts 2023</a:t>
            </a:r>
          </a:p>
          <a:p>
            <a:r>
              <a:rPr lang="da-DK" dirty="0"/>
              <a:t>17. april 2023</a:t>
            </a:r>
          </a:p>
          <a:p>
            <a:r>
              <a:rPr lang="da-DK" dirty="0"/>
              <a:t>8. maj 2023</a:t>
            </a:r>
          </a:p>
          <a:p>
            <a:r>
              <a:rPr lang="da-DK" dirty="0"/>
              <a:t>25. september 2023</a:t>
            </a:r>
          </a:p>
          <a:p>
            <a:r>
              <a:rPr lang="da-DK" dirty="0"/>
              <a:t>23. november 2023</a:t>
            </a:r>
          </a:p>
          <a:p>
            <a:r>
              <a:rPr lang="da-DK" dirty="0"/>
              <a:t>6. december 2023</a:t>
            </a:r>
          </a:p>
          <a:p>
            <a:endParaRPr lang="da-DK" dirty="0"/>
          </a:p>
          <a:p>
            <a:endParaRPr lang="da-DK" dirty="0"/>
          </a:p>
          <a:p>
            <a:endParaRPr lang="da-DK"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solidFill>
                  <a:schemeClr val="accent1"/>
                </a:solidFill>
              </a:rPr>
              <a:t>Offentligt referat af bestyrelsesmødet den 23. marts 2023 i Forsyning Helsingør A/S m.fl.</a:t>
            </a:r>
            <a:endParaRPr lang="da-DK" dirty="0">
              <a:solidFill>
                <a:schemeClr val="accent1"/>
              </a:solidFill>
            </a:endParaRPr>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dirty="0">
                <a:solidFill>
                  <a:schemeClr val="accent1"/>
                </a:solidFill>
              </a:rPr>
              <a:t>Side</a:t>
            </a:r>
            <a:r>
              <a:rPr lang="da-DK" dirty="0">
                <a:solidFill>
                  <a:schemeClr val="accent1"/>
                </a:solidFill>
              </a:rPr>
              <a:t> </a:t>
            </a:r>
            <a:fld id="{5BA07366-CB75-4AA8-9E5B-928B849F427C}" type="slidenum">
              <a:rPr lang="da-DK" smtClean="0">
                <a:solidFill>
                  <a:schemeClr val="accent1"/>
                </a:solidFill>
              </a:rPr>
              <a:pPr/>
              <a:t>37</a:t>
            </a:fld>
            <a:endParaRPr lang="da-DK" dirty="0">
              <a:solidFill>
                <a:schemeClr val="accent1"/>
              </a:solidFill>
            </a:endParaRPr>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18. Scanenergi A/S</a:t>
            </a:r>
          </a:p>
        </p:txBody>
      </p:sp>
    </p:spTree>
    <p:extLst>
      <p:ext uri="{BB962C8B-B14F-4D97-AF65-F5344CB8AC3E}">
        <p14:creationId xmlns:p14="http://schemas.microsoft.com/office/powerpoint/2010/main" val="2574251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59459-C513-43FB-8F18-B0C9D8F94F1C}"/>
              </a:ext>
            </a:extLst>
          </p:cNvPr>
          <p:cNvSpPr>
            <a:spLocks noGrp="1"/>
          </p:cNvSpPr>
          <p:nvPr>
            <p:ph type="title"/>
          </p:nvPr>
        </p:nvSpPr>
        <p:spPr/>
        <p:txBody>
          <a:bodyPr/>
          <a:lstStyle/>
          <a:p>
            <a:r>
              <a:rPr lang="da-DK" dirty="0"/>
              <a:t> </a:t>
            </a:r>
          </a:p>
        </p:txBody>
      </p:sp>
      <p:sp>
        <p:nvSpPr>
          <p:cNvPr id="7" name="Pladsholder til tekst 6">
            <a:extLst>
              <a:ext uri="{FF2B5EF4-FFF2-40B4-BE49-F238E27FC236}">
                <a16:creationId xmlns:a16="http://schemas.microsoft.com/office/drawing/2014/main" id="{774D3A16-2E34-4A73-A9D7-8248F7F8466F}"/>
              </a:ext>
            </a:extLst>
          </p:cNvPr>
          <p:cNvSpPr>
            <a:spLocks noGrp="1"/>
          </p:cNvSpPr>
          <p:nvPr>
            <p:ph type="body" sz="quarter" idx="13"/>
          </p:nvPr>
        </p:nvSpPr>
        <p:spPr/>
        <p:txBody>
          <a:bodyPr/>
          <a:lstStyle/>
          <a:p>
            <a:r>
              <a:rPr lang="da-DK" dirty="0"/>
              <a:t>Der orienteres om bestyrelsesarbejdet i selskabet.</a:t>
            </a:r>
          </a:p>
          <a:p>
            <a:endParaRPr lang="da-DK" dirty="0"/>
          </a:p>
          <a:p>
            <a:pPr>
              <a:buClr>
                <a:srgbClr val="44697D"/>
              </a:buClr>
              <a:buNone/>
            </a:pPr>
            <a:endParaRPr lang="da-DK" dirty="0"/>
          </a:p>
          <a:p>
            <a:endParaRPr lang="da-DK" dirty="0"/>
          </a:p>
        </p:txBody>
      </p:sp>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p:txBody>
          <a:bodyPr/>
          <a:lstStyle/>
          <a:p>
            <a:r>
              <a:rPr lang="da-DK" dirty="0"/>
              <a:t>Mødeplan 2023:</a:t>
            </a:r>
          </a:p>
          <a:p>
            <a:endParaRPr lang="da-DK" dirty="0"/>
          </a:p>
          <a:p>
            <a:r>
              <a:rPr lang="da-DK" dirty="0"/>
              <a:t>27. april 2023</a:t>
            </a:r>
          </a:p>
          <a:p>
            <a:endParaRPr lang="da-DK" dirty="0"/>
          </a:p>
          <a:p>
            <a:endParaRPr lang="da-DK"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solidFill>
                  <a:schemeClr val="accent1"/>
                </a:solidFill>
              </a:rPr>
              <a:t>Offentligt referat af bestyrelsesmødet den 23. marts 2023 i Forsyning Helsingør A/S m.fl.</a:t>
            </a:r>
            <a:endParaRPr lang="da-DK" dirty="0">
              <a:solidFill>
                <a:schemeClr val="accent1"/>
              </a:solidFill>
            </a:endParaRPr>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dirty="0">
                <a:solidFill>
                  <a:schemeClr val="accent1"/>
                </a:solidFill>
              </a:rPr>
              <a:t>Side</a:t>
            </a:r>
            <a:r>
              <a:rPr lang="da-DK" dirty="0">
                <a:solidFill>
                  <a:schemeClr val="accent1"/>
                </a:solidFill>
              </a:rPr>
              <a:t> </a:t>
            </a:r>
            <a:fld id="{5BA07366-CB75-4AA8-9E5B-928B849F427C}" type="slidenum">
              <a:rPr lang="da-DK" smtClean="0">
                <a:solidFill>
                  <a:schemeClr val="accent1"/>
                </a:solidFill>
              </a:rPr>
              <a:pPr/>
              <a:t>38</a:t>
            </a:fld>
            <a:endParaRPr lang="da-DK" dirty="0">
              <a:solidFill>
                <a:schemeClr val="accent1"/>
              </a:solidFill>
            </a:endParaRPr>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19. Nordkøb A/S</a:t>
            </a:r>
          </a:p>
        </p:txBody>
      </p:sp>
    </p:spTree>
    <p:extLst>
      <p:ext uri="{BB962C8B-B14F-4D97-AF65-F5344CB8AC3E}">
        <p14:creationId xmlns:p14="http://schemas.microsoft.com/office/powerpoint/2010/main" val="835865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59459-C513-43FB-8F18-B0C9D8F94F1C}"/>
              </a:ext>
            </a:extLst>
          </p:cNvPr>
          <p:cNvSpPr>
            <a:spLocks noGrp="1"/>
          </p:cNvSpPr>
          <p:nvPr>
            <p:ph type="title"/>
          </p:nvPr>
        </p:nvSpPr>
        <p:spPr/>
        <p:txBody>
          <a:bodyPr/>
          <a:lstStyle/>
          <a:p>
            <a:r>
              <a:rPr lang="da-DK" dirty="0"/>
              <a:t> </a:t>
            </a:r>
          </a:p>
        </p:txBody>
      </p:sp>
      <p:sp>
        <p:nvSpPr>
          <p:cNvPr id="7" name="Pladsholder til tekst 6">
            <a:extLst>
              <a:ext uri="{FF2B5EF4-FFF2-40B4-BE49-F238E27FC236}">
                <a16:creationId xmlns:a16="http://schemas.microsoft.com/office/drawing/2014/main" id="{774D3A16-2E34-4A73-A9D7-8248F7F8466F}"/>
              </a:ext>
            </a:extLst>
          </p:cNvPr>
          <p:cNvSpPr>
            <a:spLocks noGrp="1"/>
          </p:cNvSpPr>
          <p:nvPr>
            <p:ph type="body" sz="quarter" idx="13"/>
          </p:nvPr>
        </p:nvSpPr>
        <p:spPr/>
        <p:txBody>
          <a:bodyPr/>
          <a:lstStyle/>
          <a:p>
            <a:r>
              <a:rPr lang="da-DK" dirty="0"/>
              <a:t>Der orienteres om bestyrelsesarbejdet i selskabet.</a:t>
            </a:r>
          </a:p>
          <a:p>
            <a:endParaRPr lang="da-DK" dirty="0"/>
          </a:p>
          <a:p>
            <a:endParaRPr lang="da-DK" dirty="0"/>
          </a:p>
          <a:p>
            <a:endParaRPr lang="da-DK" dirty="0"/>
          </a:p>
        </p:txBody>
      </p:sp>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p:txBody>
          <a:bodyPr/>
          <a:lstStyle/>
          <a:p>
            <a:pPr>
              <a:spcAft>
                <a:spcPts val="600"/>
              </a:spcAft>
            </a:pPr>
            <a:r>
              <a:rPr lang="da-DK" dirty="0"/>
              <a:t>Mødeplan for 2023:</a:t>
            </a:r>
          </a:p>
          <a:p>
            <a:pPr marL="342900" indent="-342900">
              <a:spcAft>
                <a:spcPts val="600"/>
              </a:spcAft>
              <a:buClr>
                <a:schemeClr val="accent1"/>
              </a:buClr>
              <a:buFont typeface="Arial" panose="020B0604020202020204" pitchFamily="34" charset="0"/>
              <a:buChar char="•"/>
            </a:pPr>
            <a:r>
              <a:rPr lang="da-DK" dirty="0"/>
              <a:t>tirsdag den 25.4.2023</a:t>
            </a:r>
          </a:p>
          <a:p>
            <a:pPr marL="342900" indent="-342900">
              <a:spcAft>
                <a:spcPts val="600"/>
              </a:spcAft>
              <a:buClr>
                <a:schemeClr val="accent1"/>
              </a:buClr>
              <a:buFont typeface="Arial" panose="020B0604020202020204" pitchFamily="34" charset="0"/>
              <a:buChar char="•"/>
            </a:pPr>
            <a:r>
              <a:rPr lang="da-DK" dirty="0"/>
              <a:t>mandag den 12.6.2023</a:t>
            </a:r>
          </a:p>
          <a:p>
            <a:pPr marL="342900" indent="-342900">
              <a:spcAft>
                <a:spcPts val="600"/>
              </a:spcAft>
              <a:buClr>
                <a:schemeClr val="accent1"/>
              </a:buClr>
              <a:buFont typeface="Arial" panose="020B0604020202020204" pitchFamily="34" charset="0"/>
              <a:buChar char="•"/>
            </a:pPr>
            <a:r>
              <a:rPr lang="da-DK" dirty="0"/>
              <a:t>onsdag den 30.8 (seminar d. 29.-31.8) </a:t>
            </a:r>
          </a:p>
          <a:p>
            <a:pPr marL="342900" indent="-342900">
              <a:spcAft>
                <a:spcPts val="600"/>
              </a:spcAft>
              <a:buClr>
                <a:schemeClr val="accent1"/>
              </a:buClr>
              <a:buFont typeface="Arial" panose="020B0604020202020204" pitchFamily="34" charset="0"/>
              <a:buChar char="•"/>
            </a:pPr>
            <a:r>
              <a:rPr lang="da-DK" dirty="0"/>
              <a:t>mandag den 13.11.2023</a:t>
            </a:r>
          </a:p>
          <a:p>
            <a:pPr marL="342900" indent="-342900">
              <a:spcAft>
                <a:spcPts val="600"/>
              </a:spcAft>
              <a:buClr>
                <a:schemeClr val="accent1"/>
              </a:buClr>
              <a:buFont typeface="Arial" panose="020B0604020202020204" pitchFamily="34" charset="0"/>
              <a:buChar char="•"/>
            </a:pPr>
            <a:r>
              <a:rPr lang="da-DK" dirty="0"/>
              <a:t>onsdag 13.12.2023</a:t>
            </a:r>
          </a:p>
          <a:p>
            <a:endParaRPr lang="da-DK" dirty="0"/>
          </a:p>
          <a:p>
            <a:endParaRPr lang="da-DK"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solidFill>
                  <a:schemeClr val="accent1"/>
                </a:solidFill>
              </a:rPr>
              <a:t>Offentligt referat af bestyrelsesmødet den 23. marts 2023 i Forsyning Helsingør A/S m.fl.</a:t>
            </a:r>
            <a:endParaRPr lang="da-DK" dirty="0">
              <a:solidFill>
                <a:schemeClr val="accent1"/>
              </a:solidFill>
            </a:endParaRPr>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dirty="0">
                <a:solidFill>
                  <a:schemeClr val="accent1"/>
                </a:solidFill>
              </a:rPr>
              <a:t>Side</a:t>
            </a:r>
            <a:r>
              <a:rPr lang="da-DK" dirty="0">
                <a:solidFill>
                  <a:schemeClr val="accent1"/>
                </a:solidFill>
              </a:rPr>
              <a:t> </a:t>
            </a:r>
            <a:fld id="{5BA07366-CB75-4AA8-9E5B-928B849F427C}" type="slidenum">
              <a:rPr lang="da-DK" smtClean="0">
                <a:solidFill>
                  <a:schemeClr val="accent1"/>
                </a:solidFill>
              </a:rPr>
              <a:pPr/>
              <a:t>39</a:t>
            </a:fld>
            <a:endParaRPr lang="da-DK" dirty="0">
              <a:solidFill>
                <a:schemeClr val="accent1"/>
              </a:solidFill>
            </a:endParaRPr>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20. Forsyning Helsingør Kronborg Gadelys A/S</a:t>
            </a:r>
          </a:p>
        </p:txBody>
      </p:sp>
    </p:spTree>
    <p:extLst>
      <p:ext uri="{BB962C8B-B14F-4D97-AF65-F5344CB8AC3E}">
        <p14:creationId xmlns:p14="http://schemas.microsoft.com/office/powerpoint/2010/main" val="372180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0" y="2166938"/>
            <a:ext cx="6721326" cy="3416300"/>
          </a:xfrm>
        </p:spPr>
        <p:txBody>
          <a:bodyPr/>
          <a:lstStyle/>
          <a:p>
            <a:pPr marL="342900" indent="-342900">
              <a:buClr>
                <a:schemeClr val="bg1"/>
              </a:buClr>
              <a:buFont typeface="Arial" panose="020B0604020202020204" pitchFamily="34" charset="0"/>
              <a:buChar char="•"/>
            </a:pPr>
            <a:r>
              <a:rPr lang="da-DK" dirty="0"/>
              <a:t>Referat fra bestyrelsesmøde i selskaberne afholdt den 14. december 2022 er lagt på Admincontrol. </a:t>
            </a:r>
          </a:p>
          <a:p>
            <a:pPr marL="342900" indent="-342900">
              <a:buClr>
                <a:schemeClr val="bg1"/>
              </a:buClr>
              <a:buFont typeface="Arial" panose="020B0604020202020204" pitchFamily="34" charset="0"/>
              <a:buChar char="•"/>
            </a:pPr>
            <a:endParaRPr lang="da-DK" dirty="0"/>
          </a:p>
          <a:p>
            <a:pPr marL="342900" indent="-342900">
              <a:buClr>
                <a:schemeClr val="bg1"/>
              </a:buClr>
              <a:buFont typeface="Arial" panose="020B0604020202020204" pitchFamily="34" charset="0"/>
              <a:buChar char="•"/>
            </a:pPr>
            <a:r>
              <a:rPr lang="da-DK" dirty="0"/>
              <a:t>Der er ikke indkommet bemærkninger til referatet</a:t>
            </a:r>
          </a:p>
          <a:p>
            <a:pPr marL="342900" indent="-342900">
              <a:buClr>
                <a:schemeClr val="bg1"/>
              </a:buClr>
              <a:buFont typeface="Arial" panose="020B0604020202020204" pitchFamily="34" charset="0"/>
              <a:buChar char="•"/>
            </a:pPr>
            <a:r>
              <a:rPr lang="da-DK" dirty="0"/>
              <a:t>Referatet er underskrevet elektronisk af samtlige bestyrelsesmedlemmer, jf. Forretningsordenens pkt. 10.1 og </a:t>
            </a:r>
          </a:p>
          <a:p>
            <a:pPr marL="342900" indent="-342900">
              <a:buClr>
                <a:schemeClr val="bg1"/>
              </a:buClr>
              <a:buFont typeface="Arial" panose="020B0604020202020204" pitchFamily="34" charset="0"/>
              <a:buChar char="•"/>
            </a:pPr>
            <a:r>
              <a:rPr lang="da-DK" dirty="0"/>
              <a:t>Referatet er dermed godkendt af den samlede bestyrelse.</a:t>
            </a:r>
          </a:p>
          <a:p>
            <a:pPr marL="342900" indent="-342900">
              <a:buClr>
                <a:schemeClr val="bg1"/>
              </a:buClr>
              <a:buFont typeface="Arial" panose="020B0604020202020204" pitchFamily="34" charset="0"/>
              <a:buChar char="•"/>
            </a:pP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824192" y="2166938"/>
            <a:ext cx="3602038" cy="3237274"/>
          </a:xfrm>
        </p:spPr>
      </p:pic>
      <p:sp>
        <p:nvSpPr>
          <p:cNvPr id="8" name="Pladsholder til slidenummer 7"/>
          <p:cNvSpPr>
            <a:spLocks noGrp="1"/>
          </p:cNvSpPr>
          <p:nvPr>
            <p:ph type="sldNum" sz="quarter" idx="12"/>
          </p:nvPr>
        </p:nvSpPr>
        <p:spPr/>
        <p:txBody>
          <a:bodyPr/>
          <a:lstStyle/>
          <a:p>
            <a:r>
              <a:rPr lang="da-DK" cap="all"/>
              <a:t>Side</a:t>
            </a:r>
            <a:r>
              <a:rPr lang="da-DK"/>
              <a:t> </a:t>
            </a:r>
            <a:fld id="{5BA07366-CB75-4AA8-9E5B-928B849F427C}" type="slidenum">
              <a:rPr lang="da-DK" smtClean="0"/>
              <a:pPr/>
              <a:t>4</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a:t>2. Godkendelse af referat</a:t>
            </a:r>
          </a:p>
        </p:txBody>
      </p:sp>
      <p:sp>
        <p:nvSpPr>
          <p:cNvPr id="10" name="Pladsholder til sidefod 4"/>
          <p:cNvSpPr>
            <a:spLocks noGrp="1"/>
          </p:cNvSpPr>
          <p:nvPr>
            <p:ph type="ftr" sz="quarter" idx="11"/>
          </p:nvPr>
        </p:nvSpPr>
        <p:spPr>
          <a:xfrm>
            <a:off x="1752513" y="6334022"/>
            <a:ext cx="5184000" cy="176532"/>
          </a:xfrm>
        </p:spPr>
        <p:txBody>
          <a:bodyPr/>
          <a:lstStyle/>
          <a:p>
            <a:r>
              <a:rPr lang="da-DK"/>
              <a:t>Offentligt referat af bestyrelsesmødet den 23. marts 2023 i Forsyning Helsingør A/S m.fl.</a:t>
            </a:r>
            <a:endParaRPr lang="da-DK" dirty="0"/>
          </a:p>
        </p:txBody>
      </p:sp>
    </p:spTree>
    <p:extLst>
      <p:ext uri="{BB962C8B-B14F-4D97-AF65-F5344CB8AC3E}">
        <p14:creationId xmlns:p14="http://schemas.microsoft.com/office/powerpoint/2010/main" val="3171552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59459-C513-43FB-8F18-B0C9D8F94F1C}"/>
              </a:ext>
            </a:extLst>
          </p:cNvPr>
          <p:cNvSpPr>
            <a:spLocks noGrp="1"/>
          </p:cNvSpPr>
          <p:nvPr>
            <p:ph type="title"/>
          </p:nvPr>
        </p:nvSpPr>
        <p:spPr/>
        <p:txBody>
          <a:bodyPr/>
          <a:lstStyle/>
          <a:p>
            <a:r>
              <a:rPr lang="da-DK" dirty="0"/>
              <a:t> </a:t>
            </a:r>
          </a:p>
        </p:txBody>
      </p:sp>
      <p:sp>
        <p:nvSpPr>
          <p:cNvPr id="7" name="Pladsholder til tekst 6">
            <a:extLst>
              <a:ext uri="{FF2B5EF4-FFF2-40B4-BE49-F238E27FC236}">
                <a16:creationId xmlns:a16="http://schemas.microsoft.com/office/drawing/2014/main" id="{774D3A16-2E34-4A73-A9D7-8248F7F8466F}"/>
              </a:ext>
            </a:extLst>
          </p:cNvPr>
          <p:cNvSpPr>
            <a:spLocks noGrp="1"/>
          </p:cNvSpPr>
          <p:nvPr>
            <p:ph type="body" sz="quarter" idx="13"/>
          </p:nvPr>
        </p:nvSpPr>
        <p:spPr/>
        <p:txBody>
          <a:bodyPr/>
          <a:lstStyle/>
          <a:p>
            <a:r>
              <a:rPr lang="da-DK" dirty="0"/>
              <a:t>Der orienteres om bestyrelsesarbejdet i selskabet.</a:t>
            </a:r>
          </a:p>
          <a:p>
            <a:endParaRPr lang="da-DK" dirty="0"/>
          </a:p>
          <a:p>
            <a:endParaRPr lang="da-DK" dirty="0"/>
          </a:p>
        </p:txBody>
      </p:sp>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p:txBody>
          <a:bodyPr/>
          <a:lstStyle/>
          <a:p>
            <a:pPr>
              <a:spcAft>
                <a:spcPts val="600"/>
              </a:spcAft>
            </a:pPr>
            <a:r>
              <a:rPr lang="da-DK" dirty="0"/>
              <a:t>Mødeplan for 2023:</a:t>
            </a:r>
          </a:p>
          <a:p>
            <a:pPr marL="342900" indent="-342900">
              <a:spcAft>
                <a:spcPts val="600"/>
              </a:spcAft>
              <a:buClr>
                <a:schemeClr val="accent1"/>
              </a:buClr>
              <a:buFont typeface="Arial" panose="020B0604020202020204" pitchFamily="34" charset="0"/>
              <a:buChar char="•"/>
            </a:pPr>
            <a:r>
              <a:rPr lang="da-DK" dirty="0"/>
              <a:t>tirsdag den 25.4.2023</a:t>
            </a:r>
          </a:p>
          <a:p>
            <a:pPr marL="342900" indent="-342900">
              <a:spcAft>
                <a:spcPts val="600"/>
              </a:spcAft>
              <a:buClr>
                <a:schemeClr val="accent1"/>
              </a:buClr>
              <a:buFont typeface="Arial" panose="020B0604020202020204" pitchFamily="34" charset="0"/>
              <a:buChar char="•"/>
            </a:pPr>
            <a:r>
              <a:rPr lang="da-DK" dirty="0"/>
              <a:t>mandag den 12.6.2023</a:t>
            </a:r>
          </a:p>
          <a:p>
            <a:pPr marL="342900" indent="-342900">
              <a:spcAft>
                <a:spcPts val="600"/>
              </a:spcAft>
              <a:buClr>
                <a:schemeClr val="accent1"/>
              </a:buClr>
              <a:buFont typeface="Arial" panose="020B0604020202020204" pitchFamily="34" charset="0"/>
              <a:buChar char="•"/>
            </a:pPr>
            <a:r>
              <a:rPr lang="da-DK" dirty="0"/>
              <a:t>onsdag den 30.8 (seminar d. 29.-31.8) </a:t>
            </a:r>
          </a:p>
          <a:p>
            <a:pPr marL="342900" indent="-342900">
              <a:spcAft>
                <a:spcPts val="600"/>
              </a:spcAft>
              <a:buClr>
                <a:schemeClr val="accent1"/>
              </a:buClr>
              <a:buFont typeface="Arial" panose="020B0604020202020204" pitchFamily="34" charset="0"/>
              <a:buChar char="•"/>
            </a:pPr>
            <a:r>
              <a:rPr lang="da-DK" dirty="0"/>
              <a:t>mandag den 13.11.2023</a:t>
            </a:r>
          </a:p>
          <a:p>
            <a:pPr marL="342900" indent="-342900">
              <a:spcAft>
                <a:spcPts val="600"/>
              </a:spcAft>
              <a:buClr>
                <a:schemeClr val="accent1"/>
              </a:buClr>
              <a:buFont typeface="Arial" panose="020B0604020202020204" pitchFamily="34" charset="0"/>
              <a:buChar char="•"/>
            </a:pPr>
            <a:r>
              <a:rPr lang="da-DK" dirty="0"/>
              <a:t>onsdag 13.12.2023</a:t>
            </a:r>
          </a:p>
          <a:p>
            <a:endParaRPr lang="da-DK" dirty="0"/>
          </a:p>
          <a:p>
            <a:endParaRPr lang="da-DK"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solidFill>
                  <a:schemeClr val="accent1"/>
                </a:solidFill>
              </a:rPr>
              <a:t>Offentligt referat af bestyrelsesmødet den 23. marts 2023 i Forsyning Helsingør A/S m.fl.</a:t>
            </a:r>
            <a:endParaRPr lang="da-DK" dirty="0">
              <a:solidFill>
                <a:schemeClr val="accent1"/>
              </a:solidFill>
            </a:endParaRPr>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a:solidFill>
                  <a:schemeClr val="accent1"/>
                </a:solidFill>
              </a:rPr>
              <a:t>Side</a:t>
            </a:r>
            <a:r>
              <a:rPr lang="da-DK">
                <a:solidFill>
                  <a:schemeClr val="accent1"/>
                </a:solidFill>
              </a:rPr>
              <a:t> </a:t>
            </a:r>
            <a:fld id="{5BA07366-CB75-4AA8-9E5B-928B849F427C}" type="slidenum">
              <a:rPr lang="da-DK" smtClean="0">
                <a:solidFill>
                  <a:schemeClr val="accent1"/>
                </a:solidFill>
              </a:rPr>
              <a:pPr/>
              <a:t>40</a:t>
            </a:fld>
            <a:endParaRPr lang="da-DK" dirty="0">
              <a:solidFill>
                <a:schemeClr val="accent1"/>
              </a:solidFill>
            </a:endParaRPr>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21. Forsyning Helsingør Kronborg </a:t>
            </a:r>
            <a:r>
              <a:rPr lang="da-DK" dirty="0" err="1"/>
              <a:t>Elhandel</a:t>
            </a:r>
            <a:r>
              <a:rPr lang="da-DK" dirty="0"/>
              <a:t> A/S</a:t>
            </a:r>
          </a:p>
        </p:txBody>
      </p:sp>
    </p:spTree>
    <p:extLst>
      <p:ext uri="{BB962C8B-B14F-4D97-AF65-F5344CB8AC3E}">
        <p14:creationId xmlns:p14="http://schemas.microsoft.com/office/powerpoint/2010/main" val="3234595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59459-C513-43FB-8F18-B0C9D8F94F1C}"/>
              </a:ext>
            </a:extLst>
          </p:cNvPr>
          <p:cNvSpPr>
            <a:spLocks noGrp="1"/>
          </p:cNvSpPr>
          <p:nvPr>
            <p:ph type="title"/>
          </p:nvPr>
        </p:nvSpPr>
        <p:spPr/>
        <p:txBody>
          <a:bodyPr/>
          <a:lstStyle/>
          <a:p>
            <a:r>
              <a:rPr lang="da-DK" dirty="0"/>
              <a:t> </a:t>
            </a:r>
          </a:p>
        </p:txBody>
      </p:sp>
      <p:sp>
        <p:nvSpPr>
          <p:cNvPr id="7" name="Pladsholder til tekst 6">
            <a:extLst>
              <a:ext uri="{FF2B5EF4-FFF2-40B4-BE49-F238E27FC236}">
                <a16:creationId xmlns:a16="http://schemas.microsoft.com/office/drawing/2014/main" id="{774D3A16-2E34-4A73-A9D7-8248F7F8466F}"/>
              </a:ext>
            </a:extLst>
          </p:cNvPr>
          <p:cNvSpPr>
            <a:spLocks noGrp="1"/>
          </p:cNvSpPr>
          <p:nvPr>
            <p:ph type="body" sz="quarter" idx="13"/>
          </p:nvPr>
        </p:nvSpPr>
        <p:spPr/>
        <p:txBody>
          <a:bodyPr/>
          <a:lstStyle/>
          <a:p>
            <a:r>
              <a:rPr lang="da-DK" dirty="0"/>
              <a:t>Der orienteres om bestyrelsesarbejdet i selskabet.</a:t>
            </a:r>
          </a:p>
          <a:p>
            <a:endParaRPr lang="da-DK" dirty="0"/>
          </a:p>
          <a:p>
            <a:endParaRPr lang="da-DK" dirty="0"/>
          </a:p>
          <a:p>
            <a:endParaRPr lang="da-DK" dirty="0"/>
          </a:p>
        </p:txBody>
      </p:sp>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p:txBody>
          <a:bodyPr/>
          <a:lstStyle/>
          <a:p>
            <a:pPr>
              <a:spcAft>
                <a:spcPts val="600"/>
              </a:spcAft>
            </a:pPr>
            <a:r>
              <a:rPr lang="da-DK" dirty="0"/>
              <a:t>Mødeplan for 2023:</a:t>
            </a:r>
          </a:p>
          <a:p>
            <a:pPr marL="342900" indent="-342900">
              <a:spcAft>
                <a:spcPts val="600"/>
              </a:spcAft>
              <a:buClr>
                <a:schemeClr val="accent1"/>
              </a:buClr>
              <a:buFont typeface="Arial" panose="020B0604020202020204" pitchFamily="34" charset="0"/>
              <a:buChar char="•"/>
            </a:pPr>
            <a:r>
              <a:rPr lang="da-DK" dirty="0"/>
              <a:t>torsdag den 23.3.2023</a:t>
            </a:r>
          </a:p>
          <a:p>
            <a:pPr marL="342900" indent="-342900">
              <a:spcAft>
                <a:spcPts val="600"/>
              </a:spcAft>
              <a:buClr>
                <a:schemeClr val="accent1"/>
              </a:buClr>
              <a:buFont typeface="Arial" panose="020B0604020202020204" pitchFamily="34" charset="0"/>
              <a:buChar char="•"/>
            </a:pPr>
            <a:r>
              <a:rPr lang="da-DK" dirty="0"/>
              <a:t>tirsdag den 25.4.2023</a:t>
            </a:r>
          </a:p>
          <a:p>
            <a:pPr marL="342900" indent="-342900">
              <a:spcAft>
                <a:spcPts val="600"/>
              </a:spcAft>
              <a:buClr>
                <a:schemeClr val="accent1"/>
              </a:buClr>
              <a:buFont typeface="Arial" panose="020B0604020202020204" pitchFamily="34" charset="0"/>
              <a:buChar char="•"/>
            </a:pPr>
            <a:r>
              <a:rPr lang="da-DK" dirty="0"/>
              <a:t>mandag den 12.6.2023</a:t>
            </a:r>
          </a:p>
          <a:p>
            <a:pPr marL="342900" indent="-342900">
              <a:spcAft>
                <a:spcPts val="600"/>
              </a:spcAft>
              <a:buClr>
                <a:schemeClr val="accent1"/>
              </a:buClr>
              <a:buFont typeface="Arial" panose="020B0604020202020204" pitchFamily="34" charset="0"/>
              <a:buChar char="•"/>
            </a:pPr>
            <a:r>
              <a:rPr lang="da-DK" dirty="0"/>
              <a:t>onsdag den 30.8 (seminar d. 29.-31.8) </a:t>
            </a:r>
          </a:p>
          <a:p>
            <a:pPr marL="342900" indent="-342900">
              <a:spcAft>
                <a:spcPts val="600"/>
              </a:spcAft>
              <a:buClr>
                <a:schemeClr val="accent1"/>
              </a:buClr>
              <a:buFont typeface="Arial" panose="020B0604020202020204" pitchFamily="34" charset="0"/>
              <a:buChar char="•"/>
            </a:pPr>
            <a:r>
              <a:rPr lang="da-DK" dirty="0"/>
              <a:t>mandag den 13.11.2023</a:t>
            </a:r>
          </a:p>
          <a:p>
            <a:pPr marL="342900" indent="-342900">
              <a:spcAft>
                <a:spcPts val="600"/>
              </a:spcAft>
              <a:buClr>
                <a:schemeClr val="accent1"/>
              </a:buClr>
              <a:buFont typeface="Arial" panose="020B0604020202020204" pitchFamily="34" charset="0"/>
              <a:buChar char="•"/>
            </a:pPr>
            <a:r>
              <a:rPr lang="da-DK" dirty="0"/>
              <a:t>onsdag 13.12.2023</a:t>
            </a:r>
          </a:p>
          <a:p>
            <a:endParaRPr lang="da-DK"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solidFill>
                  <a:schemeClr val="accent1"/>
                </a:solidFill>
              </a:rPr>
              <a:t>Offentligt referat af bestyrelsesmødet den 23. marts 2023 i Forsyning Helsingør A/S m.fl.</a:t>
            </a:r>
            <a:endParaRPr lang="da-DK" dirty="0">
              <a:solidFill>
                <a:schemeClr val="accent1"/>
              </a:solidFill>
            </a:endParaRPr>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dirty="0">
                <a:solidFill>
                  <a:schemeClr val="accent1"/>
                </a:solidFill>
              </a:rPr>
              <a:t>Side </a:t>
            </a:r>
            <a:fld id="{5BA07366-CB75-4AA8-9E5B-928B849F427C}" type="slidenum">
              <a:rPr lang="da-DK" cap="all">
                <a:solidFill>
                  <a:schemeClr val="accent1"/>
                </a:solidFill>
              </a:rPr>
              <a:pPr/>
              <a:t>41</a:t>
            </a:fld>
            <a:endParaRPr lang="da-DK" cap="all" dirty="0">
              <a:solidFill>
                <a:schemeClr val="accent1"/>
              </a:solidFill>
            </a:endParaRPr>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22. Forsyning Helsingør Kronborg Solenergi A/S</a:t>
            </a:r>
          </a:p>
        </p:txBody>
      </p:sp>
    </p:spTree>
    <p:extLst>
      <p:ext uri="{BB962C8B-B14F-4D97-AF65-F5344CB8AC3E}">
        <p14:creationId xmlns:p14="http://schemas.microsoft.com/office/powerpoint/2010/main" val="3224375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p:cNvSpPr>
            <a:spLocks noGrp="1"/>
          </p:cNvSpPr>
          <p:nvPr>
            <p:ph sz="quarter" idx="15"/>
          </p:nvPr>
        </p:nvSpPr>
        <p:spPr/>
        <p:txBody>
          <a:bodyPr/>
          <a:lstStyle/>
          <a:p>
            <a:pPr marL="357188" lvl="1" indent="-357188">
              <a:buClr>
                <a:schemeClr val="accent2">
                  <a:lumMod val="75000"/>
                </a:schemeClr>
              </a:buClr>
            </a:pPr>
            <a:r>
              <a:rPr lang="da-DK" dirty="0"/>
              <a:t>Formand og Direktion vil fremlægge forslag til kommunikation, som anbefales offentliggjort på baggrund af bestyrelsesmødet.</a:t>
            </a:r>
          </a:p>
          <a:p>
            <a:pPr marL="342900" lvl="0" indent="-342900">
              <a:buClr>
                <a:schemeClr val="accent1"/>
              </a:buClr>
              <a:buFont typeface="Wingdings" panose="05000000000000000000" pitchFamily="2" charset="2"/>
              <a:buChar char="§"/>
            </a:pPr>
            <a:endParaRPr lang="da-DK" dirty="0"/>
          </a:p>
        </p:txBody>
      </p:sp>
      <p:sp>
        <p:nvSpPr>
          <p:cNvPr id="5" name="Pladsholder til slidenummer 4"/>
          <p:cNvSpPr>
            <a:spLocks noGrp="1"/>
          </p:cNvSpPr>
          <p:nvPr>
            <p:ph type="sldNum" sz="quarter" idx="12"/>
          </p:nvPr>
        </p:nvSpPr>
        <p:spPr/>
        <p:txBody>
          <a:bodyPr/>
          <a:lstStyle/>
          <a:p>
            <a:r>
              <a:rPr lang="da-DK" cap="all"/>
              <a:t>Side</a:t>
            </a:r>
            <a:r>
              <a:rPr lang="da-DK"/>
              <a:t> </a:t>
            </a:r>
            <a:fld id="{5BA07366-CB75-4AA8-9E5B-928B849F427C}" type="slidenum">
              <a:rPr lang="da-DK" smtClean="0"/>
              <a:pPr/>
              <a:t>42</a:t>
            </a:fld>
            <a:endParaRPr lang="da-DK" dirty="0"/>
          </a:p>
        </p:txBody>
      </p:sp>
      <p:sp>
        <p:nvSpPr>
          <p:cNvPr id="8" name="Titel 1"/>
          <p:cNvSpPr>
            <a:spLocks noGrp="1"/>
          </p:cNvSpPr>
          <p:nvPr>
            <p:ph type="title"/>
          </p:nvPr>
        </p:nvSpPr>
        <p:spPr>
          <a:xfrm>
            <a:off x="960001" y="188641"/>
            <a:ext cx="10824631" cy="936103"/>
          </a:xfrm>
        </p:spPr>
        <p:txBody>
          <a:bodyPr anchor="b"/>
          <a:lstStyle/>
          <a:p>
            <a:r>
              <a:rPr lang="da-DK" dirty="0"/>
              <a:t>23. Kommunikation</a:t>
            </a:r>
          </a:p>
        </p:txBody>
      </p:sp>
      <p:sp>
        <p:nvSpPr>
          <p:cNvPr id="9" name="Pladsholder til sidefod 4"/>
          <p:cNvSpPr>
            <a:spLocks noGrp="1"/>
          </p:cNvSpPr>
          <p:nvPr>
            <p:ph type="ftr" sz="quarter" idx="11"/>
          </p:nvPr>
        </p:nvSpPr>
        <p:spPr>
          <a:xfrm>
            <a:off x="1752513" y="6334022"/>
            <a:ext cx="5184000" cy="176532"/>
          </a:xfrm>
        </p:spPr>
        <p:txBody>
          <a:bodyPr/>
          <a:lstStyle/>
          <a:p>
            <a:r>
              <a:rPr lang="da-DK"/>
              <a:t>Offentligt referat af bestyrelsesmødet den 23. marts 2023 i Forsyning Helsingør A/S m.fl.</a:t>
            </a:r>
            <a:endParaRPr lang="da-DK" dirty="0"/>
          </a:p>
        </p:txBody>
      </p:sp>
    </p:spTree>
    <p:extLst>
      <p:ext uri="{BB962C8B-B14F-4D97-AF65-F5344CB8AC3E}">
        <p14:creationId xmlns:p14="http://schemas.microsoft.com/office/powerpoint/2010/main" val="796131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8160B0DF-7EF9-451C-8E4F-F49DC2250DAE}"/>
              </a:ext>
            </a:extLst>
          </p:cNvPr>
          <p:cNvSpPr>
            <a:spLocks noGrp="1"/>
          </p:cNvSpPr>
          <p:nvPr>
            <p:ph type="ftr" sz="quarter" idx="11"/>
          </p:nvPr>
        </p:nvSpPr>
        <p:spPr/>
        <p:txBody>
          <a:bodyPr/>
          <a:lstStyle/>
          <a:p>
            <a:r>
              <a:rPr lang="da-DK"/>
              <a:t>Offentligt referat af bestyrelsesmødet den 23. marts 2023 i Forsyning Helsingør A/S m.fl.</a:t>
            </a:r>
            <a:endParaRPr lang="da-DK" dirty="0"/>
          </a:p>
        </p:txBody>
      </p:sp>
      <p:sp>
        <p:nvSpPr>
          <p:cNvPr id="4" name="Pladsholder til slidenummer 3">
            <a:extLst>
              <a:ext uri="{FF2B5EF4-FFF2-40B4-BE49-F238E27FC236}">
                <a16:creationId xmlns:a16="http://schemas.microsoft.com/office/drawing/2014/main" id="{E7A00E3F-D8FD-4EC8-A4EA-AF085C84B7DA}"/>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43</a:t>
            </a:fld>
            <a:endParaRPr lang="da-DK" dirty="0"/>
          </a:p>
        </p:txBody>
      </p:sp>
      <p:sp>
        <p:nvSpPr>
          <p:cNvPr id="6" name="Pladsholder til tekst 2">
            <a:extLst>
              <a:ext uri="{FF2B5EF4-FFF2-40B4-BE49-F238E27FC236}">
                <a16:creationId xmlns:a16="http://schemas.microsoft.com/office/drawing/2014/main" id="{CE9ABF94-646B-461F-BE79-41999527D343}"/>
              </a:ext>
            </a:extLst>
          </p:cNvPr>
          <p:cNvSpPr>
            <a:spLocks noGrp="1"/>
          </p:cNvSpPr>
          <p:nvPr>
            <p:ph sz="quarter" idx="15"/>
          </p:nvPr>
        </p:nvSpPr>
        <p:spPr>
          <a:xfrm>
            <a:off x="960438" y="2166938"/>
            <a:ext cx="4775522" cy="3416300"/>
          </a:xfrm>
        </p:spPr>
        <p:txBody>
          <a:bodyPr>
            <a:normAutofit/>
          </a:bodyPr>
          <a:lstStyle/>
          <a:p>
            <a:pPr>
              <a:spcAft>
                <a:spcPts val="600"/>
              </a:spcAft>
            </a:pPr>
            <a:r>
              <a:rPr lang="da-DK" dirty="0"/>
              <a:t>Mødeplan for 2023:</a:t>
            </a:r>
          </a:p>
          <a:p>
            <a:pPr marL="342900" indent="-342900">
              <a:spcAft>
                <a:spcPts val="600"/>
              </a:spcAft>
              <a:buClr>
                <a:schemeClr val="accent1"/>
              </a:buClr>
              <a:buFont typeface="Arial" panose="020B0604020202020204" pitchFamily="34" charset="0"/>
              <a:buChar char="•"/>
            </a:pPr>
            <a:r>
              <a:rPr lang="da-DK" dirty="0"/>
              <a:t>torsdag den 23.3.2023</a:t>
            </a:r>
          </a:p>
          <a:p>
            <a:pPr marL="342900" indent="-342900">
              <a:spcAft>
                <a:spcPts val="600"/>
              </a:spcAft>
              <a:buClr>
                <a:schemeClr val="accent1"/>
              </a:buClr>
              <a:buFont typeface="Arial" panose="020B0604020202020204" pitchFamily="34" charset="0"/>
              <a:buChar char="•"/>
            </a:pPr>
            <a:r>
              <a:rPr lang="da-DK" dirty="0"/>
              <a:t>tirsdag den 25.4.2023</a:t>
            </a:r>
          </a:p>
          <a:p>
            <a:pPr marL="342900" indent="-342900">
              <a:spcAft>
                <a:spcPts val="600"/>
              </a:spcAft>
              <a:buClr>
                <a:schemeClr val="accent1"/>
              </a:buClr>
              <a:buFont typeface="Arial" panose="020B0604020202020204" pitchFamily="34" charset="0"/>
              <a:buChar char="•"/>
            </a:pPr>
            <a:r>
              <a:rPr lang="da-DK" dirty="0"/>
              <a:t>mandag den 12.6.2023</a:t>
            </a:r>
          </a:p>
          <a:p>
            <a:pPr marL="342900" indent="-342900">
              <a:spcAft>
                <a:spcPts val="600"/>
              </a:spcAft>
              <a:buClr>
                <a:schemeClr val="accent1"/>
              </a:buClr>
              <a:buFont typeface="Arial" panose="020B0604020202020204" pitchFamily="34" charset="0"/>
              <a:buChar char="•"/>
            </a:pPr>
            <a:r>
              <a:rPr lang="da-DK" dirty="0"/>
              <a:t>onsdag den 30.8 (seminar d. 29.-31.8) </a:t>
            </a:r>
          </a:p>
          <a:p>
            <a:pPr marL="342900" indent="-342900">
              <a:spcAft>
                <a:spcPts val="600"/>
              </a:spcAft>
              <a:buClr>
                <a:schemeClr val="accent1"/>
              </a:buClr>
              <a:buFont typeface="Arial" panose="020B0604020202020204" pitchFamily="34" charset="0"/>
              <a:buChar char="•"/>
            </a:pPr>
            <a:r>
              <a:rPr lang="da-DK" dirty="0"/>
              <a:t>mandag den 13.11.2023</a:t>
            </a:r>
          </a:p>
          <a:p>
            <a:pPr marL="342900" indent="-342900">
              <a:spcAft>
                <a:spcPts val="600"/>
              </a:spcAft>
              <a:buClr>
                <a:schemeClr val="accent1"/>
              </a:buClr>
              <a:buFont typeface="Arial" panose="020B0604020202020204" pitchFamily="34" charset="0"/>
              <a:buChar char="•"/>
            </a:pPr>
            <a:r>
              <a:rPr lang="da-DK" dirty="0"/>
              <a:t>onsdag 13.12.2023</a:t>
            </a:r>
          </a:p>
          <a:p>
            <a:pPr>
              <a:spcAft>
                <a:spcPts val="600"/>
              </a:spcAft>
            </a:pPr>
            <a:endParaRPr lang="da-DK" dirty="0"/>
          </a:p>
        </p:txBody>
      </p:sp>
      <p:pic>
        <p:nvPicPr>
          <p:cNvPr id="7" name="Pladsholder til billede 6">
            <a:extLst>
              <a:ext uri="{FF2B5EF4-FFF2-40B4-BE49-F238E27FC236}">
                <a16:creationId xmlns:a16="http://schemas.microsoft.com/office/drawing/2014/main" id="{5332ED1C-5D69-4D96-8252-AAA8342B8E65}"/>
              </a:ext>
            </a:extLst>
          </p:cNvPr>
          <p:cNvPicPr>
            <a:picLocks noChangeAspect="1"/>
          </p:cNvPicPr>
          <p:nvPr/>
        </p:nvPicPr>
        <p:blipFill rotWithShape="1">
          <a:blip r:embed="rId2">
            <a:extLst>
              <a:ext uri="{28A0092B-C50C-407E-A947-70E740481C1C}">
                <a14:useLocalDpi xmlns:a14="http://schemas.microsoft.com/office/drawing/2010/main" val="0"/>
              </a:ext>
            </a:extLst>
          </a:blip>
          <a:srcRect l="13480" r="12362"/>
          <a:stretch/>
        </p:blipFill>
        <p:spPr>
          <a:xfrm>
            <a:off x="6430963" y="2166938"/>
            <a:ext cx="4802187" cy="3416300"/>
          </a:xfrm>
          <a:prstGeom prst="rect">
            <a:avLst/>
          </a:prstGeom>
          <a:noFill/>
          <a:effectLst>
            <a:outerShdw blurRad="190500" dist="38100" dir="8100000" algn="tr" rotWithShape="0">
              <a:prstClr val="black">
                <a:alpha val="40000"/>
              </a:prstClr>
            </a:outerShdw>
          </a:effectLst>
        </p:spPr>
      </p:pic>
      <p:sp>
        <p:nvSpPr>
          <p:cNvPr id="8" name="Titel 1"/>
          <p:cNvSpPr>
            <a:spLocks noGrp="1"/>
          </p:cNvSpPr>
          <p:nvPr>
            <p:ph type="title"/>
          </p:nvPr>
        </p:nvSpPr>
        <p:spPr>
          <a:xfrm>
            <a:off x="960001" y="188641"/>
            <a:ext cx="10824631" cy="936103"/>
          </a:xfrm>
        </p:spPr>
        <p:txBody>
          <a:bodyPr anchor="b"/>
          <a:lstStyle/>
          <a:p>
            <a:r>
              <a:rPr lang="da-DK" dirty="0"/>
              <a:t>24. Mødeplan 2023</a:t>
            </a:r>
          </a:p>
        </p:txBody>
      </p:sp>
    </p:spTree>
    <p:extLst>
      <p:ext uri="{BB962C8B-B14F-4D97-AF65-F5344CB8AC3E}">
        <p14:creationId xmlns:p14="http://schemas.microsoft.com/office/powerpoint/2010/main" val="3964617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3"/>
          </p:nvPr>
        </p:nvSpPr>
        <p:spPr>
          <a:xfrm>
            <a:off x="958850" y="2166938"/>
            <a:ext cx="6793334" cy="3416300"/>
          </a:xfrm>
        </p:spPr>
        <p:txBody>
          <a:bodyPr/>
          <a:lstStyle/>
          <a:p>
            <a:pPr>
              <a:buClr>
                <a:schemeClr val="accent1"/>
              </a:buClr>
              <a:buNone/>
            </a:pPr>
            <a:r>
              <a:rPr lang="da-DK" dirty="0"/>
              <a:t>Bestyrelsen skal beslutte, hvilke dagsordenspunkter, hvor tavshedspligten skal fraviges.</a:t>
            </a:r>
          </a:p>
          <a:p>
            <a:r>
              <a:rPr lang="da-DK" dirty="0"/>
              <a:t>  </a:t>
            </a:r>
          </a:p>
          <a:p>
            <a:r>
              <a:rPr lang="da-DK" b="1" dirty="0"/>
              <a:t>Formand og direktion indstiller</a:t>
            </a:r>
            <a:r>
              <a:rPr lang="da-DK" dirty="0"/>
              <a:t>, at </a:t>
            </a:r>
          </a:p>
          <a:p>
            <a:pPr marL="342900" lvl="0" indent="-342900">
              <a:buClr>
                <a:schemeClr val="accent2">
                  <a:lumMod val="75000"/>
                </a:schemeClr>
              </a:buClr>
              <a:buFont typeface="Arial" panose="020B0604020202020204" pitchFamily="34" charset="0"/>
              <a:buChar char="•"/>
            </a:pPr>
            <a:r>
              <a:rPr lang="da-DK" dirty="0"/>
              <a:t>Tavshedspligten fraviges på samtlige punkter med undtagelse af 4, 7, 8, 10, 11 og 15 idet bemærkes, at der udarbejdes et resumé for så vidt angår punkt 4.</a:t>
            </a:r>
          </a:p>
          <a:p>
            <a:pPr marL="342900" lvl="0" indent="-342900">
              <a:buClr>
                <a:schemeClr val="accent2">
                  <a:lumMod val="75000"/>
                </a:schemeClr>
              </a:buClr>
              <a:buFont typeface="Arial" panose="020B0604020202020204" pitchFamily="34" charset="0"/>
              <a:buChar char="•"/>
            </a:pPr>
            <a:endParaRPr lang="da-DK" dirty="0"/>
          </a:p>
          <a:p>
            <a:pPr lvl="0">
              <a:buClr>
                <a:schemeClr val="accent2">
                  <a:lumMod val="75000"/>
                </a:schemeClr>
              </a:buClr>
              <a:buNone/>
            </a:pPr>
            <a:r>
              <a:rPr lang="da-DK" b="1" i="1" dirty="0"/>
              <a:t>Indstillingen blev tiltrådt.</a:t>
            </a:r>
          </a:p>
        </p:txBody>
      </p:sp>
      <p:pic>
        <p:nvPicPr>
          <p:cNvPr id="7" name="Pladsholder til billede 6"/>
          <p:cNvPicPr>
            <a:picLocks noGrp="1" noChangeAspect="1"/>
          </p:cNvPicPr>
          <p:nvPr>
            <p:ph type="pic" sz="quarter" idx="14"/>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t="11196" b="11196"/>
          <a:stretch>
            <a:fillRect/>
          </a:stretch>
        </p:blipFill>
        <p:spPr>
          <a:xfrm>
            <a:off x="8003734" y="2060848"/>
            <a:ext cx="3408959" cy="3416300"/>
          </a:xfrm>
          <a:effectLst>
            <a:outerShdw dist="38100" dir="5400000" algn="t" rotWithShape="0">
              <a:prstClr val="black">
                <a:alpha val="40000"/>
              </a:prstClr>
            </a:outerShdw>
            <a:softEdge rad="114300"/>
          </a:effectLst>
        </p:spPr>
      </p:pic>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44</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a:t>25. Fravigelse af tavshedspligten</a:t>
            </a:r>
          </a:p>
        </p:txBody>
      </p:sp>
      <p:sp>
        <p:nvSpPr>
          <p:cNvPr id="10" name="Pladsholder til sidefod 4"/>
          <p:cNvSpPr>
            <a:spLocks noGrp="1"/>
          </p:cNvSpPr>
          <p:nvPr>
            <p:ph type="ftr" sz="quarter" idx="11"/>
          </p:nvPr>
        </p:nvSpPr>
        <p:spPr>
          <a:xfrm>
            <a:off x="1752513" y="6334022"/>
            <a:ext cx="5184000" cy="176532"/>
          </a:xfrm>
        </p:spPr>
        <p:txBody>
          <a:bodyPr/>
          <a:lstStyle/>
          <a:p>
            <a:r>
              <a:rPr lang="da-DK"/>
              <a:t>Offentligt referat af bestyrelsesmødet den 23. marts 2023 i Forsyning Helsingør A/S m.fl.</a:t>
            </a:r>
            <a:endParaRPr lang="da-DK" dirty="0"/>
          </a:p>
        </p:txBody>
      </p:sp>
    </p:spTree>
    <p:extLst>
      <p:ext uri="{BB962C8B-B14F-4D97-AF65-F5344CB8AC3E}">
        <p14:creationId xmlns:p14="http://schemas.microsoft.com/office/powerpoint/2010/main" val="3317368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4"/>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t="14430" b="14430"/>
          <a:stretch>
            <a:fillRect/>
          </a:stretch>
        </p:blipFill>
        <p:spPr/>
      </p:pic>
      <p:sp>
        <p:nvSpPr>
          <p:cNvPr id="5" name="Pladsholder til slidenummer 4"/>
          <p:cNvSpPr>
            <a:spLocks noGrp="1"/>
          </p:cNvSpPr>
          <p:nvPr>
            <p:ph type="sldNum" sz="quarter" idx="12"/>
          </p:nvPr>
        </p:nvSpPr>
        <p:spPr/>
        <p:txBody>
          <a:bodyPr/>
          <a:lstStyle/>
          <a:p>
            <a:r>
              <a:rPr lang="da-DK" cap="all"/>
              <a:t>Side</a:t>
            </a:r>
            <a:r>
              <a:rPr lang="da-DK"/>
              <a:t> </a:t>
            </a:r>
            <a:fld id="{5BA07366-CB75-4AA8-9E5B-928B849F427C}" type="slidenum">
              <a:rPr lang="da-DK" smtClean="0"/>
              <a:pPr/>
              <a:t>45</a:t>
            </a:fld>
            <a:endParaRPr lang="da-DK" dirty="0"/>
          </a:p>
        </p:txBody>
      </p:sp>
      <p:sp>
        <p:nvSpPr>
          <p:cNvPr id="9" name="Pladsholder til sidefod 4"/>
          <p:cNvSpPr>
            <a:spLocks noGrp="1"/>
          </p:cNvSpPr>
          <p:nvPr>
            <p:ph type="ftr" sz="quarter" idx="11"/>
          </p:nvPr>
        </p:nvSpPr>
        <p:spPr>
          <a:xfrm>
            <a:off x="1752513" y="6334022"/>
            <a:ext cx="5184000" cy="176532"/>
          </a:xfrm>
        </p:spPr>
        <p:txBody>
          <a:bodyPr/>
          <a:lstStyle/>
          <a:p>
            <a:r>
              <a:rPr lang="da-DK"/>
              <a:t>Offentligt referat af bestyrelsesmødet den 23. marts 2023 i Forsyning Helsingør A/S m.fl.</a:t>
            </a:r>
            <a:endParaRPr lang="da-DK" dirty="0"/>
          </a:p>
        </p:txBody>
      </p:sp>
      <p:sp>
        <p:nvSpPr>
          <p:cNvPr id="10" name="Titel 1"/>
          <p:cNvSpPr>
            <a:spLocks noGrp="1"/>
          </p:cNvSpPr>
          <p:nvPr>
            <p:ph type="title"/>
          </p:nvPr>
        </p:nvSpPr>
        <p:spPr>
          <a:xfrm>
            <a:off x="960001" y="188641"/>
            <a:ext cx="10824631" cy="936103"/>
          </a:xfrm>
        </p:spPr>
        <p:txBody>
          <a:bodyPr anchor="b"/>
          <a:lstStyle/>
          <a:p>
            <a:r>
              <a:rPr lang="da-DK" dirty="0"/>
              <a:t>26. Eventuelt</a:t>
            </a:r>
          </a:p>
        </p:txBody>
      </p:sp>
      <p:sp>
        <p:nvSpPr>
          <p:cNvPr id="2" name="Tekstfelt 1">
            <a:extLst>
              <a:ext uri="{FF2B5EF4-FFF2-40B4-BE49-F238E27FC236}">
                <a16:creationId xmlns:a16="http://schemas.microsoft.com/office/drawing/2014/main" id="{D73FAAD2-661C-6243-54F6-925C10369A5B}"/>
              </a:ext>
            </a:extLst>
          </p:cNvPr>
          <p:cNvSpPr txBox="1"/>
          <p:nvPr/>
        </p:nvSpPr>
        <p:spPr>
          <a:xfrm>
            <a:off x="1127448" y="1844824"/>
            <a:ext cx="4896544" cy="492443"/>
          </a:xfrm>
          <a:prstGeom prst="rect">
            <a:avLst/>
          </a:prstGeom>
          <a:noFill/>
        </p:spPr>
        <p:txBody>
          <a:bodyPr wrap="square" lIns="0" tIns="0" rIns="0" bIns="0" rtlCol="0">
            <a:spAutoFit/>
          </a:bodyPr>
          <a:lstStyle/>
          <a:p>
            <a:r>
              <a:rPr lang="da-DK" sz="1600" b="1" i="1" dirty="0"/>
              <a:t>Bestyrelsen blev orienteret om at appen Watts nu er funktionel og lanceres om et par </a:t>
            </a:r>
            <a:r>
              <a:rPr lang="da-DK" sz="1600" b="1" i="1"/>
              <a:t>uger.</a:t>
            </a:r>
            <a:endParaRPr lang="da-DK" sz="1600" b="1" i="1" dirty="0"/>
          </a:p>
        </p:txBody>
      </p:sp>
    </p:spTree>
    <p:extLst>
      <p:ext uri="{BB962C8B-B14F-4D97-AF65-F5344CB8AC3E}">
        <p14:creationId xmlns:p14="http://schemas.microsoft.com/office/powerpoint/2010/main" val="418552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695400" y="2166938"/>
            <a:ext cx="6696743" cy="3566318"/>
          </a:xfrm>
        </p:spPr>
        <p:txBody>
          <a:bodyPr/>
          <a:lstStyle/>
          <a:p>
            <a:pPr>
              <a:buClr>
                <a:schemeClr val="accent1">
                  <a:lumMod val="60000"/>
                  <a:lumOff val="40000"/>
                </a:schemeClr>
              </a:buClr>
              <a:buNone/>
            </a:pPr>
            <a:r>
              <a:rPr lang="da-DK" sz="1800" dirty="0"/>
              <a:t>Bestyrelsesformanden orienterer mundtligt om relevante sager og forhold relateret til varetagelsen af bestyrelsesarbejdet i selskaberne.</a:t>
            </a:r>
          </a:p>
          <a:p>
            <a:pPr>
              <a:buClr>
                <a:schemeClr val="accent1">
                  <a:lumMod val="60000"/>
                  <a:lumOff val="40000"/>
                </a:schemeClr>
              </a:buClr>
              <a:buNone/>
            </a:pPr>
            <a:r>
              <a:rPr lang="da-DK" sz="1800" b="1" i="1" dirty="0"/>
              <a:t>Intet at berette.</a:t>
            </a:r>
          </a:p>
          <a:p>
            <a:pPr>
              <a:buClr>
                <a:schemeClr val="accent1">
                  <a:lumMod val="60000"/>
                  <a:lumOff val="40000"/>
                </a:schemeClr>
              </a:buClr>
              <a:buNone/>
            </a:pPr>
            <a:endParaRPr lang="da-DK" sz="1800" b="1" i="1" dirty="0"/>
          </a:p>
          <a:p>
            <a:pPr>
              <a:buClr>
                <a:schemeClr val="accent1">
                  <a:lumMod val="60000"/>
                  <a:lumOff val="40000"/>
                </a:schemeClr>
              </a:buClr>
              <a:buNone/>
            </a:pPr>
            <a:r>
              <a:rPr lang="da-DK" sz="1800" dirty="0"/>
              <a:t>Direktionen orienterer mundtligt om relevante forhold og sager, herunder organisatoriske, relateret til varetagelsen af den daglige ledelse af selskaberne.</a:t>
            </a:r>
          </a:p>
          <a:p>
            <a:pPr>
              <a:buClr>
                <a:schemeClr val="accent1">
                  <a:lumMod val="60000"/>
                  <a:lumOff val="40000"/>
                </a:schemeClr>
              </a:buClr>
              <a:buNone/>
            </a:pPr>
            <a:r>
              <a:rPr lang="da-DK" sz="1800" b="1" i="1" dirty="0"/>
              <a:t>Intet at berette.</a:t>
            </a:r>
          </a:p>
          <a:p>
            <a:pPr marL="342900" indent="-342900">
              <a:buClr>
                <a:schemeClr val="accent1">
                  <a:lumMod val="60000"/>
                  <a:lumOff val="40000"/>
                </a:schemeClr>
              </a:buClr>
              <a:buFont typeface="Wingdings" panose="05000000000000000000" pitchFamily="2" charset="2"/>
              <a:buChar char="§"/>
            </a:pP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307" r="23307"/>
          <a:stretch>
            <a:fillRect/>
          </a:stretch>
        </p:blipFill>
        <p:spPr>
          <a:xfrm>
            <a:off x="7824192" y="2166938"/>
            <a:ext cx="3602038" cy="3566318"/>
          </a:xfrm>
        </p:spPr>
      </p:pic>
      <p:sp>
        <p:nvSpPr>
          <p:cNvPr id="8" name="Pladsholder til slidenummer 7"/>
          <p:cNvSpPr>
            <a:spLocks noGrp="1"/>
          </p:cNvSpPr>
          <p:nvPr>
            <p:ph type="sldNum" sz="quarter" idx="12"/>
          </p:nvPr>
        </p:nvSpPr>
        <p:spPr/>
        <p:txBody>
          <a:bodyPr/>
          <a:lstStyle/>
          <a:p>
            <a:r>
              <a:rPr lang="da-DK" cap="all"/>
              <a:t>Side</a:t>
            </a:r>
            <a:r>
              <a:rPr lang="da-DK"/>
              <a:t> </a:t>
            </a:r>
            <a:fld id="{5BA07366-CB75-4AA8-9E5B-928B849F427C}" type="slidenum">
              <a:rPr lang="da-DK" smtClean="0"/>
              <a:pPr/>
              <a:t>5</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a:t>3. Formanden og Direktionen orienterer</a:t>
            </a:r>
          </a:p>
        </p:txBody>
      </p:sp>
      <p:sp>
        <p:nvSpPr>
          <p:cNvPr id="10" name="Pladsholder til sidefod 4"/>
          <p:cNvSpPr>
            <a:spLocks noGrp="1"/>
          </p:cNvSpPr>
          <p:nvPr>
            <p:ph type="ftr" sz="quarter" idx="11"/>
          </p:nvPr>
        </p:nvSpPr>
        <p:spPr>
          <a:xfrm>
            <a:off x="1752513" y="6334022"/>
            <a:ext cx="5184000" cy="176532"/>
          </a:xfrm>
        </p:spPr>
        <p:txBody>
          <a:bodyPr/>
          <a:lstStyle/>
          <a:p>
            <a:r>
              <a:rPr lang="da-DK"/>
              <a:t>Offentligt referat af bestyrelsesmødet den 23. marts 2023 i Forsyning Helsingør A/S m.fl.</a:t>
            </a:r>
            <a:endParaRPr lang="da-DK" dirty="0"/>
          </a:p>
        </p:txBody>
      </p:sp>
    </p:spTree>
    <p:extLst>
      <p:ext uri="{BB962C8B-B14F-4D97-AF65-F5344CB8AC3E}">
        <p14:creationId xmlns:p14="http://schemas.microsoft.com/office/powerpoint/2010/main" val="331496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8" y="1988840"/>
            <a:ext cx="10464592" cy="3883642"/>
          </a:xfrm>
        </p:spPr>
        <p:txBody>
          <a:bodyPr/>
          <a:lstStyle/>
          <a:p>
            <a:endParaRPr lang="da-DK" dirty="0"/>
          </a:p>
          <a:p>
            <a:endParaRPr lang="da-DK" dirty="0"/>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a:extLst>
              <a:ext uri="{FF2B5EF4-FFF2-40B4-BE49-F238E27FC236}">
                <a16:creationId xmlns:a16="http://schemas.microsoft.com/office/drawing/2014/main" id="{EA405775-1353-451C-9179-A199CE06B2F4}"/>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4 Økonomi- og ledelsesrapportering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44697D"/>
                </a:solidFill>
                <a:effectLst/>
                <a:uLnTx/>
                <a:uFillTx/>
                <a:latin typeface="Calibri Light"/>
                <a:ea typeface="+mj-ea"/>
                <a:cs typeface="+mj-cs"/>
              </a:rPr>
              <a:t>– LIS rapportering</a:t>
            </a:r>
            <a:endParaRPr kumimoji="0" lang="da-DK" sz="4000" b="0" i="0" u="none" strike="noStrike" kern="1200" cap="none" spc="0" normalizeH="0" baseline="0" noProof="0" dirty="0">
              <a:ln>
                <a:noFill/>
              </a:ln>
              <a:solidFill>
                <a:srgbClr val="44697D"/>
              </a:solidFill>
              <a:effectLst/>
              <a:uLnTx/>
              <a:uFillTx/>
              <a:latin typeface="Calibri Light"/>
              <a:ea typeface="+mj-ea"/>
              <a:cs typeface="+mj-cs"/>
            </a:endParaRPr>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23. marts 2023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Rektangel 3">
            <a:extLst>
              <a:ext uri="{FF2B5EF4-FFF2-40B4-BE49-F238E27FC236}">
                <a16:creationId xmlns:a16="http://schemas.microsoft.com/office/drawing/2014/main" id="{F74DB6A6-49F8-4EEA-B75D-FA829B21EA1A}"/>
              </a:ext>
            </a:extLst>
          </p:cNvPr>
          <p:cNvSpPr/>
          <p:nvPr/>
        </p:nvSpPr>
        <p:spPr>
          <a:xfrm>
            <a:off x="960000" y="2044320"/>
            <a:ext cx="10176560" cy="2031325"/>
          </a:xfrm>
          <a:prstGeom prst="rect">
            <a:avLst/>
          </a:prstGeom>
        </p:spPr>
        <p:txBody>
          <a:bodyPr wrap="square">
            <a:spAutoFit/>
          </a:bodyPr>
          <a:lstStyle/>
          <a:p>
            <a:r>
              <a:rPr lang="da-DK" dirty="0"/>
              <a:t>LIS rapporteringen pr. december ÅTD 2022 blev præsenteret for bestyrelsen. Rapporteringen omfatter nøgletal vedrørende opfølgning på afsætning af produkter og tjenesteydelser, drifts- og produktionsforhold, forudsætninger vedrørende økonomi m.v., kundeservice og personaleforhold.</a:t>
            </a:r>
          </a:p>
          <a:p>
            <a:r>
              <a:rPr lang="da-DK" dirty="0"/>
              <a:t> </a:t>
            </a:r>
          </a:p>
          <a:p>
            <a:r>
              <a:rPr lang="da-DK" dirty="0"/>
              <a:t>Ledningstabet i vandselskabet var med 7,1 pct. under budgetniveauet på 8,0 pct. Den rensede spildevandsmængde var 2 pct. over budget på grund af </a:t>
            </a:r>
            <a:r>
              <a:rPr lang="da-DK"/>
              <a:t>lidt højere </a:t>
            </a:r>
            <a:r>
              <a:rPr lang="da-DK" dirty="0"/>
              <a:t>nedbørsmængder. Service-måltallene for koncernens kundeservice var for hele 2022 bedre end budgetmålsætningen.</a:t>
            </a:r>
          </a:p>
        </p:txBody>
      </p:sp>
    </p:spTree>
    <p:extLst>
      <p:ext uri="{BB962C8B-B14F-4D97-AF65-F5344CB8AC3E}">
        <p14:creationId xmlns:p14="http://schemas.microsoft.com/office/powerpoint/2010/main" val="135358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0" y="1648178"/>
            <a:ext cx="10295022" cy="3936272"/>
          </a:xfrm>
        </p:spPr>
        <p:txBody>
          <a:bodyPr/>
          <a:lstStyle/>
          <a:p>
            <a:endParaRPr lang="da-DK" dirty="0"/>
          </a:p>
          <a:p>
            <a:endParaRPr lang="da-DK" dirty="0"/>
          </a:p>
          <a:p>
            <a:endParaRPr lang="da-DK" dirty="0"/>
          </a:p>
          <a:p>
            <a:endParaRPr lang="da-DK" dirty="0"/>
          </a:p>
          <a:p>
            <a:endParaRPr lang="da-DK" dirty="0"/>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a:extLst>
              <a:ext uri="{FF2B5EF4-FFF2-40B4-BE49-F238E27FC236}">
                <a16:creationId xmlns:a16="http://schemas.microsoft.com/office/drawing/2014/main" id="{F0810DD7-29E9-4608-99B3-1F0B400F6C9C}"/>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lvl="0">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4 Økonomi- og ledelsesrapportering</a:t>
            </a:r>
            <a:br>
              <a:rPr kumimoji="0" lang="da-DK" sz="4000" b="0" i="0" u="none" strike="noStrike" kern="1200" cap="none" spc="0" normalizeH="0" baseline="0" noProof="0" dirty="0">
                <a:ln>
                  <a:noFill/>
                </a:ln>
                <a:solidFill>
                  <a:srgbClr val="44697D"/>
                </a:solidFill>
                <a:effectLst/>
                <a:uLnTx/>
                <a:uFillTx/>
                <a:latin typeface="Calibri Light"/>
                <a:ea typeface="+mj-ea"/>
                <a:cs typeface="+mj-cs"/>
              </a:rPr>
            </a:br>
            <a:r>
              <a:rPr lang="da-DK" sz="2800" dirty="0">
                <a:solidFill>
                  <a:srgbClr val="44697D"/>
                </a:solidFill>
              </a:rPr>
              <a:t>– Nettoomsætning og driftsresultat</a:t>
            </a:r>
            <a:endParaRPr kumimoji="0" lang="da-DK" sz="4000" b="0" i="0" u="none" strike="noStrike" kern="1200" cap="none" spc="0" normalizeH="0" baseline="0" noProof="0" dirty="0">
              <a:ln>
                <a:noFill/>
              </a:ln>
              <a:solidFill>
                <a:srgbClr val="44697D"/>
              </a:solidFill>
              <a:effectLst/>
              <a:uLnTx/>
              <a:uFillTx/>
              <a:latin typeface="Calibri Light"/>
              <a:ea typeface="+mj-ea"/>
              <a:cs typeface="+mj-cs"/>
            </a:endParaRPr>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23. marts 2023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Rektangel 3">
            <a:extLst>
              <a:ext uri="{FF2B5EF4-FFF2-40B4-BE49-F238E27FC236}">
                <a16:creationId xmlns:a16="http://schemas.microsoft.com/office/drawing/2014/main" id="{2A357562-7DA4-486D-B40C-8375E41AB447}"/>
              </a:ext>
            </a:extLst>
          </p:cNvPr>
          <p:cNvSpPr/>
          <p:nvPr/>
        </p:nvSpPr>
        <p:spPr>
          <a:xfrm>
            <a:off x="960000" y="2060848"/>
            <a:ext cx="9312463" cy="2585323"/>
          </a:xfrm>
          <a:prstGeom prst="rect">
            <a:avLst/>
          </a:prstGeom>
        </p:spPr>
        <p:txBody>
          <a:bodyPr wrap="square">
            <a:spAutoFit/>
          </a:bodyPr>
          <a:lstStyle/>
          <a:p>
            <a:r>
              <a:rPr lang="da-DK" dirty="0"/>
              <a:t>Koncernens nettoomsætning og driftsresultat før skat og over-/underdækninger, og koncernelimineringer pr. december ÅTD 2022 blev præsenteret for bestyrelsen. </a:t>
            </a:r>
          </a:p>
          <a:p>
            <a:r>
              <a:rPr lang="da-DK" dirty="0"/>
              <a:t> </a:t>
            </a:r>
          </a:p>
          <a:p>
            <a:r>
              <a:rPr lang="da-DK" dirty="0"/>
              <a:t>Den samlede nettoomsætning udgjorde 795,1 mio.kr., mod budgetteret 682,3 mio.kr. Stigningen kan primært henføres til højere elindtægter i HØK og elhandelsselskabet.</a:t>
            </a:r>
          </a:p>
          <a:p>
            <a:r>
              <a:rPr lang="da-DK" dirty="0"/>
              <a:t> </a:t>
            </a:r>
          </a:p>
          <a:p>
            <a:r>
              <a:rPr lang="da-DK" dirty="0"/>
              <a:t>Det samlede resultat før skat og over-/underdækninger udgjorde 62,2 mio.kr. mod budgetteret 22,0 mio.kr. Stigningen kan primært henføres til HØK.</a:t>
            </a:r>
          </a:p>
          <a:p>
            <a:r>
              <a:rPr lang="da-DK" dirty="0"/>
              <a:t> </a:t>
            </a:r>
          </a:p>
        </p:txBody>
      </p:sp>
    </p:spTree>
    <p:extLst>
      <p:ext uri="{BB962C8B-B14F-4D97-AF65-F5344CB8AC3E}">
        <p14:creationId xmlns:p14="http://schemas.microsoft.com/office/powerpoint/2010/main" val="1852437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0" y="1628800"/>
            <a:ext cx="10464592" cy="3096344"/>
          </a:xfrm>
        </p:spPr>
        <p:txBody>
          <a:bodyPr/>
          <a:lstStyle/>
          <a:p>
            <a:endParaRPr lang="da-DK" dirty="0"/>
          </a:p>
          <a:p>
            <a:endParaRPr lang="da-DK" dirty="0"/>
          </a:p>
          <a:p>
            <a:endParaRPr lang="da-DK" dirty="0"/>
          </a:p>
          <a:p>
            <a:endParaRPr lang="da-DK" dirty="0"/>
          </a:p>
          <a:p>
            <a:endParaRPr lang="da-DK" dirty="0"/>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a:extLst>
              <a:ext uri="{FF2B5EF4-FFF2-40B4-BE49-F238E27FC236}">
                <a16:creationId xmlns:a16="http://schemas.microsoft.com/office/drawing/2014/main" id="{A8A92F2E-4664-494C-B755-9CCD178250D0}"/>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4 Økonomi- og ledelsesrapportering </a:t>
            </a:r>
          </a:p>
          <a:p>
            <a:pPr lvl="0">
              <a:defRPr/>
            </a:pPr>
            <a:r>
              <a:rPr lang="da-DK" sz="2800" dirty="0">
                <a:solidFill>
                  <a:srgbClr val="44697D"/>
                </a:solidFill>
              </a:rPr>
              <a:t>– Regulatoriske forhold</a:t>
            </a:r>
            <a:endParaRPr kumimoji="0" lang="da-DK" sz="4000" b="0" i="0" u="none" strike="noStrike" kern="1200" cap="none" spc="0" normalizeH="0" baseline="0" noProof="0" dirty="0">
              <a:ln>
                <a:noFill/>
              </a:ln>
              <a:solidFill>
                <a:srgbClr val="44697D"/>
              </a:solidFill>
              <a:effectLst/>
              <a:uLnTx/>
              <a:uFillTx/>
              <a:latin typeface="Calibri Light"/>
              <a:ea typeface="+mj-ea"/>
              <a:cs typeface="+mj-cs"/>
            </a:endParaRPr>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23. marts 2023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Rektangel 3">
            <a:extLst>
              <a:ext uri="{FF2B5EF4-FFF2-40B4-BE49-F238E27FC236}">
                <a16:creationId xmlns:a16="http://schemas.microsoft.com/office/drawing/2014/main" id="{092EF126-6E3E-43EC-8081-2467D4075503}"/>
              </a:ext>
            </a:extLst>
          </p:cNvPr>
          <p:cNvSpPr/>
          <p:nvPr/>
        </p:nvSpPr>
        <p:spPr>
          <a:xfrm>
            <a:off x="953094" y="2459504"/>
            <a:ext cx="8671298" cy="646331"/>
          </a:xfrm>
          <a:prstGeom prst="rect">
            <a:avLst/>
          </a:prstGeom>
        </p:spPr>
        <p:txBody>
          <a:bodyPr wrap="square">
            <a:spAutoFit/>
          </a:bodyPr>
          <a:lstStyle/>
          <a:p>
            <a:r>
              <a:rPr lang="da-DK" dirty="0"/>
              <a:t>Koncernselskabernes regulatoriske forhold pr. december 2022 blev præsenteret for bestyrelsen.</a:t>
            </a:r>
          </a:p>
        </p:txBody>
      </p:sp>
    </p:spTree>
    <p:extLst>
      <p:ext uri="{BB962C8B-B14F-4D97-AF65-F5344CB8AC3E}">
        <p14:creationId xmlns:p14="http://schemas.microsoft.com/office/powerpoint/2010/main" val="109991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0" y="1412776"/>
            <a:ext cx="10464592" cy="4171674"/>
          </a:xfrm>
        </p:spPr>
        <p:txBody>
          <a:bodyPr/>
          <a:lstStyle/>
          <a:p>
            <a:endParaRPr lang="da-DK" dirty="0"/>
          </a:p>
          <a:p>
            <a:endParaRPr lang="da-DK" dirty="0"/>
          </a:p>
          <a:p>
            <a:endParaRPr lang="da-DK" dirty="0"/>
          </a:p>
          <a:p>
            <a:endParaRPr lang="da-DK" dirty="0"/>
          </a:p>
          <a:p>
            <a:endParaRPr lang="da-DK" dirty="0"/>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8" name="Titel 1">
            <a:extLst>
              <a:ext uri="{FF2B5EF4-FFF2-40B4-BE49-F238E27FC236}">
                <a16:creationId xmlns:a16="http://schemas.microsoft.com/office/drawing/2014/main" id="{F7D92D96-A9EC-4AFA-92EC-74273742991C}"/>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4 Økonomi- og ledelsesrapportering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44697D"/>
                </a:solidFill>
                <a:effectLst/>
                <a:uLnTx/>
                <a:uFillTx/>
                <a:latin typeface="Calibri Light"/>
                <a:ea typeface="+mj-ea"/>
                <a:cs typeface="+mj-cs"/>
              </a:rPr>
              <a:t>– Anlægsinvesteringer</a:t>
            </a:r>
            <a:endParaRPr kumimoji="0" lang="da-DK" sz="4000" b="0" i="0" u="none" strike="noStrike" kern="1200" cap="none" spc="0" normalizeH="0" baseline="0" noProof="0" dirty="0">
              <a:ln>
                <a:noFill/>
              </a:ln>
              <a:solidFill>
                <a:srgbClr val="44697D"/>
              </a:solidFill>
              <a:effectLst/>
              <a:uLnTx/>
              <a:uFillTx/>
              <a:latin typeface="Calibri Light"/>
              <a:ea typeface="+mj-ea"/>
              <a:cs typeface="+mj-cs"/>
            </a:endParaRPr>
          </a:p>
        </p:txBody>
      </p:sp>
      <p:sp>
        <p:nvSpPr>
          <p:cNvPr id="9"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23. marts 2023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Rektangel 3">
            <a:extLst>
              <a:ext uri="{FF2B5EF4-FFF2-40B4-BE49-F238E27FC236}">
                <a16:creationId xmlns:a16="http://schemas.microsoft.com/office/drawing/2014/main" id="{351A2D07-AD9B-4004-B625-148458745B5C}"/>
              </a:ext>
            </a:extLst>
          </p:cNvPr>
          <p:cNvSpPr/>
          <p:nvPr/>
        </p:nvSpPr>
        <p:spPr>
          <a:xfrm>
            <a:off x="960000" y="2132856"/>
            <a:ext cx="8880416" cy="1477328"/>
          </a:xfrm>
          <a:prstGeom prst="rect">
            <a:avLst/>
          </a:prstGeom>
        </p:spPr>
        <p:txBody>
          <a:bodyPr wrap="square">
            <a:spAutoFit/>
          </a:bodyPr>
          <a:lstStyle/>
          <a:p>
            <a:r>
              <a:rPr lang="da-DK" dirty="0"/>
              <a:t>Anlægsrapporteringen pr. december 2022 blev præsenteret for bestyrelsen. Koncernens selskaber har ved udgangen af december investeret for i alt 175,6 mio.kr., svarende til 39 pct. af det samlede reviderede anlægsbudget for helåret 2022.</a:t>
            </a:r>
          </a:p>
          <a:p>
            <a:r>
              <a:rPr lang="da-DK" dirty="0"/>
              <a:t> </a:t>
            </a:r>
          </a:p>
          <a:p>
            <a:r>
              <a:rPr lang="da-DK" dirty="0"/>
              <a:t>Bestyrelsen tog den samlede økonomi- og ledelsesrapportering for koncernen til efterretning.</a:t>
            </a:r>
          </a:p>
        </p:txBody>
      </p:sp>
    </p:spTree>
    <p:extLst>
      <p:ext uri="{BB962C8B-B14F-4D97-AF65-F5344CB8AC3E}">
        <p14:creationId xmlns:p14="http://schemas.microsoft.com/office/powerpoint/2010/main" val="689582307"/>
      </p:ext>
    </p:extLst>
  </p:cSld>
  <p:clrMapOvr>
    <a:masterClrMapping/>
  </p:clrMapOvr>
</p:sld>
</file>

<file path=ppt/theme/theme1.xml><?xml version="1.0" encoding="utf-8"?>
<a:theme xmlns:a="http://schemas.openxmlformats.org/drawingml/2006/main" name="FH skabelon">
  <a:themeElements>
    <a:clrScheme name="Forsyning Helsingør">
      <a:dk1>
        <a:sysClr val="windowText" lastClr="000000"/>
      </a:dk1>
      <a:lt1>
        <a:sysClr val="window" lastClr="FFFFFF"/>
      </a:lt1>
      <a:dk2>
        <a:srgbClr val="00A452"/>
      </a:dk2>
      <a:lt2>
        <a:srgbClr val="96C23C"/>
      </a:lt2>
      <a:accent1>
        <a:srgbClr val="44697D"/>
      </a:accent1>
      <a:accent2>
        <a:srgbClr val="7D9AAA"/>
      </a:accent2>
      <a:accent3>
        <a:srgbClr val="F7921E"/>
      </a:accent3>
      <a:accent4>
        <a:srgbClr val="E63B2B"/>
      </a:accent4>
      <a:accent5>
        <a:srgbClr val="58C0D8"/>
      </a:accent5>
      <a:accent6>
        <a:srgbClr val="0098B2"/>
      </a:accent6>
      <a:hlink>
        <a:srgbClr val="0000FF"/>
      </a:hlink>
      <a:folHlink>
        <a:srgbClr val="800080"/>
      </a:folHlink>
    </a:clrScheme>
    <a:fontScheme name="Forsyning Helsingør">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3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00" dirty="0" smtClean="0"/>
        </a:defPPr>
      </a:lstStyle>
    </a:txDef>
  </a:objectDefaults>
  <a:extraClrSchemeLst/>
  <a:extLst>
    <a:ext uri="{05A4C25C-085E-4340-85A3-A5531E510DB2}">
      <thm15:themeFamily xmlns:thm15="http://schemas.microsoft.com/office/thememl/2012/main" name="Dagsorden med indstillinger - Bestyrelsesmøder - Skabelon [Skrivebeskyttet]" id="{4E732F96-97A4-4F6D-A3D6-738BF312F070}" vid="{DCE0B794-4412-46C3-B432-9B9B25774D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Dagsorden med indstillinger - Bestyrelsesmøder - Skabelon</Template>
  <TotalTime>5068</TotalTime>
  <Words>3414</Words>
  <Application>Microsoft Office PowerPoint</Application>
  <PresentationFormat>Widescreen</PresentationFormat>
  <Paragraphs>412</Paragraphs>
  <Slides>45</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45</vt:i4>
      </vt:variant>
    </vt:vector>
  </HeadingPairs>
  <TitlesOfParts>
    <vt:vector size="50" baseType="lpstr">
      <vt:lpstr>Arial</vt:lpstr>
      <vt:lpstr>Calibri</vt:lpstr>
      <vt:lpstr>Calibri Light</vt:lpstr>
      <vt:lpstr>Wingdings</vt:lpstr>
      <vt:lpstr>FH skabelon</vt:lpstr>
      <vt:lpstr>Offentligt referat af bestyrelsesmødet den 23. marts 2023 kl. 13.45 i :  Forsyning Helsingør A/S Forsyning Helsingør Service A/S Forsyning Helsingør Varme A/S Forsyning Helsingør Affald A/S Forsyning Helsingør Krongrøn A/S </vt:lpstr>
      <vt:lpstr>Dagsorden</vt:lpstr>
      <vt:lpstr>1. Godkendelse af dagsorden</vt:lpstr>
      <vt:lpstr>2. Godkendelse af referat</vt:lpstr>
      <vt:lpstr>3. Formanden og Direktionen orienterer</vt:lpstr>
      <vt:lpstr>PowerPoint-præsentation</vt:lpstr>
      <vt:lpstr>PowerPoint-præsentation</vt:lpstr>
      <vt:lpstr>PowerPoint-præsentation</vt:lpstr>
      <vt:lpstr>PowerPoint-præsentation</vt:lpstr>
      <vt:lpstr>5. Ansøgning om lånegaranti og lånoptagelse</vt:lpstr>
      <vt:lpstr>5. Ansøgning om lånegaranti og lånoptagelse </vt:lpstr>
      <vt:lpstr>6. Finansiel strategi for Forsyning Helsingør</vt:lpstr>
      <vt:lpstr>6. Finansiel strategi for Forsyning Helsingør - opsummering</vt:lpstr>
      <vt:lpstr>6. Finansiel strategi for Forsyning Helsingør</vt:lpstr>
      <vt:lpstr>7. Solcelleanlæg ved Skibstrup</vt:lpstr>
      <vt:lpstr>PowerPoint-præsentation</vt:lpstr>
      <vt:lpstr>9. Opdatering af politik for miljø- og samfundsansvar - alle selskaber</vt:lpstr>
      <vt:lpstr>PowerPoint-præsentation</vt:lpstr>
      <vt:lpstr>9. Opdatering af politik for miljø- og samfundsansvar</vt:lpstr>
      <vt:lpstr>PowerPoint-præsentation</vt:lpstr>
      <vt:lpstr>10. Udbygning af fjernvarme</vt:lpstr>
      <vt:lpstr>PowerPoint-præsentation</vt:lpstr>
      <vt:lpstr>PowerPoint-præsentation</vt:lpstr>
      <vt:lpstr>Punkter til orientering</vt:lpstr>
      <vt:lpstr>13. Ejerstrategi for Forsyning Helsingør - Alle selskaber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16. Nyt affaldssystem  – Genbrugshuset på Cirklen</vt:lpstr>
      <vt:lpstr> </vt:lpstr>
      <vt:lpstr> </vt:lpstr>
      <vt:lpstr> </vt:lpstr>
      <vt:lpstr> </vt:lpstr>
      <vt:lpstr> </vt:lpstr>
      <vt:lpstr> </vt:lpstr>
      <vt:lpstr>23. Kommunikation</vt:lpstr>
      <vt:lpstr>24. Mødeplan 2023</vt:lpstr>
      <vt:lpstr>25. Fravigelse af tavshedspligten</vt:lpstr>
      <vt:lpstr>26. Eventuelt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Skabelon til dagsorden med indstillinger Bestyrelsesmøder</dc:title>
  <dc:creator>Susan Riboe</dc:creator>
  <cp:lastModifiedBy>Susan Riboe</cp:lastModifiedBy>
  <cp:revision>237</cp:revision>
  <dcterms:created xsi:type="dcterms:W3CDTF">2021-01-26T14:33:29Z</dcterms:created>
  <dcterms:modified xsi:type="dcterms:W3CDTF">2023-04-20T13:12:43Z</dcterms:modified>
</cp:coreProperties>
</file>