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4"/>
  </p:notesMasterIdLst>
  <p:handoutMasterIdLst>
    <p:handoutMasterId r:id="rId45"/>
  </p:handoutMasterIdLst>
  <p:sldIdLst>
    <p:sldId id="264" r:id="rId2"/>
    <p:sldId id="609" r:id="rId3"/>
    <p:sldId id="330" r:id="rId4"/>
    <p:sldId id="268" r:id="rId5"/>
    <p:sldId id="269" r:id="rId6"/>
    <p:sldId id="270" r:id="rId7"/>
    <p:sldId id="331" r:id="rId8"/>
    <p:sldId id="610" r:id="rId9"/>
    <p:sldId id="611" r:id="rId10"/>
    <p:sldId id="612" r:id="rId11"/>
    <p:sldId id="613" r:id="rId12"/>
    <p:sldId id="534" r:id="rId13"/>
    <p:sldId id="570" r:id="rId14"/>
    <p:sldId id="580" r:id="rId15"/>
    <p:sldId id="556" r:id="rId16"/>
    <p:sldId id="557" r:id="rId17"/>
    <p:sldId id="558" r:id="rId18"/>
    <p:sldId id="559" r:id="rId19"/>
    <p:sldId id="560" r:id="rId20"/>
    <p:sldId id="578" r:id="rId21"/>
    <p:sldId id="518" r:id="rId22"/>
    <p:sldId id="569" r:id="rId23"/>
    <p:sldId id="572" r:id="rId24"/>
    <p:sldId id="585" r:id="rId25"/>
    <p:sldId id="574" r:id="rId26"/>
    <p:sldId id="564" r:id="rId27"/>
    <p:sldId id="288" r:id="rId28"/>
    <p:sldId id="530" r:id="rId29"/>
    <p:sldId id="565" r:id="rId30"/>
    <p:sldId id="566" r:id="rId31"/>
    <p:sldId id="591" r:id="rId32"/>
    <p:sldId id="568" r:id="rId33"/>
    <p:sldId id="593" r:id="rId34"/>
    <p:sldId id="571" r:id="rId35"/>
    <p:sldId id="608" r:id="rId36"/>
    <p:sldId id="513" r:id="rId37"/>
    <p:sldId id="579" r:id="rId38"/>
    <p:sldId id="401" r:id="rId39"/>
    <p:sldId id="297" r:id="rId40"/>
    <p:sldId id="298" r:id="rId41"/>
    <p:sldId id="299" r:id="rId42"/>
    <p:sldId id="300" r:id="rId43"/>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 userDrawn="1">
          <p15:clr>
            <a:srgbClr val="A4A3A4"/>
          </p15:clr>
        </p15:guide>
        <p15:guide id="2" orient="horz" pos="1141" userDrawn="1">
          <p15:clr>
            <a:srgbClr val="A4A3A4"/>
          </p15:clr>
        </p15:guide>
        <p15:guide id="3" orient="horz" pos="228" userDrawn="1">
          <p15:clr>
            <a:srgbClr val="A4A3A4"/>
          </p15:clr>
        </p15:guide>
        <p15:guide id="4" orient="horz" pos="3517" userDrawn="1">
          <p15:clr>
            <a:srgbClr val="A4A3A4"/>
          </p15:clr>
        </p15:guide>
        <p15:guide id="5" orient="horz" pos="4105" userDrawn="1">
          <p15:clr>
            <a:srgbClr val="A4A3A4"/>
          </p15:clr>
        </p15:guide>
        <p15:guide id="6" pos="3629" userDrawn="1">
          <p15:clr>
            <a:srgbClr val="A4A3A4"/>
          </p15:clr>
        </p15:guide>
        <p15:guide id="7" pos="604" userDrawn="1">
          <p15:clr>
            <a:srgbClr val="A4A3A4"/>
          </p15:clr>
        </p15:guide>
        <p15:guide id="8" pos="7076" userDrawn="1">
          <p15:clr>
            <a:srgbClr val="A4A3A4"/>
          </p15:clr>
        </p15:guide>
        <p15:guide id="9" pos="405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84E427A-3D55-4303-BF80-6455036E1DE7}" styleName="Tema til typografi 1 - Markering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ema til typografi 1 - Markerin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llemlayout 4 - Marker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llemlayout 4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Mørkt layout 1 - Markering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801"/>
  </p:normalViewPr>
  <p:slideViewPr>
    <p:cSldViewPr snapToObjects="1" showGuides="1">
      <p:cViewPr varScale="1">
        <p:scale>
          <a:sx n="82" d="100"/>
          <a:sy n="82" d="100"/>
        </p:scale>
        <p:origin x="250" y="77"/>
      </p:cViewPr>
      <p:guideLst>
        <p:guide orient="horz" pos="1365"/>
        <p:guide orient="horz" pos="1141"/>
        <p:guide orient="horz" pos="228"/>
        <p:guide orient="horz" pos="3517"/>
        <p:guide orient="horz" pos="4105"/>
        <p:guide pos="3629"/>
        <p:guide pos="604"/>
        <p:guide pos="7076"/>
        <p:guide pos="4051"/>
      </p:guideLst>
    </p:cSldViewPr>
  </p:slideViewPr>
  <p:notesTextViewPr>
    <p:cViewPr>
      <p:scale>
        <a:sx n="1" d="1"/>
        <a:sy n="1" d="1"/>
      </p:scale>
      <p:origin x="0" y="0"/>
    </p:cViewPr>
  </p:notesTextViewPr>
  <p:notesViewPr>
    <p:cSldViewPr snapToObjects="1">
      <p:cViewPr varScale="1">
        <p:scale>
          <a:sx n="112" d="100"/>
          <a:sy n="112" d="100"/>
        </p:scale>
        <p:origin x="41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smtClean="0">
              <a:solidFill>
                <a:schemeClr val="accent1"/>
              </a:solidFill>
            </a:rPr>
            <a:t>Beslutnings-punkter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9155BBFB-D4D3-4F07-A4BF-C12DA25B21CE}">
      <dgm:prSet phldrT="[Tekst]" custT="1"/>
      <dgm:spPr/>
      <dgm:t>
        <a:bodyPr/>
        <a:lstStyle/>
        <a:p>
          <a:r>
            <a:rPr lang="da-DK" sz="1200" dirty="0" smtClean="0"/>
            <a:t>1. Godkendelse af dagsorden</a:t>
          </a:r>
          <a:endParaRPr lang="da-DK" sz="1200" dirty="0"/>
        </a:p>
      </dgm:t>
    </dgm:pt>
    <dgm:pt modelId="{5ED30F96-C890-44DB-8D9B-82C18AA8B05A}" type="parTrans" cxnId="{269168E5-FBE2-473F-9B8C-1F727ECB08C2}">
      <dgm:prSet/>
      <dgm:spPr/>
      <dgm:t>
        <a:bodyPr/>
        <a:lstStyle/>
        <a:p>
          <a:endParaRPr lang="da-DK"/>
        </a:p>
      </dgm:t>
    </dgm:pt>
    <dgm:pt modelId="{C2593816-6688-4688-AEA1-2A71D195D27A}" type="sibTrans" cxnId="{269168E5-FBE2-473F-9B8C-1F727ECB08C2}">
      <dgm:prSet/>
      <dgm:spPr/>
      <dgm:t>
        <a:bodyPr/>
        <a:lstStyle/>
        <a:p>
          <a:endParaRPr lang="da-DK"/>
        </a:p>
      </dgm:t>
    </dgm:pt>
    <dgm:pt modelId="{CC9B09BE-779B-4595-9F5E-D0CF7B4FEBB0}">
      <dgm:prSet phldrT="[Tekst]" custT="1"/>
      <dgm:spPr/>
      <dgm:t>
        <a:bodyPr/>
        <a:lstStyle/>
        <a:p>
          <a:r>
            <a:rPr lang="da-DK" sz="1200" dirty="0" smtClean="0"/>
            <a:t>2. Underskrift af protokollater</a:t>
          </a:r>
          <a:endParaRPr lang="da-DK" sz="1200" dirty="0"/>
        </a:p>
      </dgm:t>
    </dgm:pt>
    <dgm:pt modelId="{98A39AB7-DC8A-43DD-993A-90122A14EA34}" type="parTrans" cxnId="{EB69BB20-E3C6-4CE5-9671-64BAABAD87C1}">
      <dgm:prSet/>
      <dgm:spPr/>
      <dgm:t>
        <a:bodyPr/>
        <a:lstStyle/>
        <a:p>
          <a:endParaRPr lang="da-DK"/>
        </a:p>
      </dgm:t>
    </dgm:pt>
    <dgm:pt modelId="{2400F7BE-0FF2-4A3F-B8AC-11555449814F}" type="sibTrans" cxnId="{EB69BB20-E3C6-4CE5-9671-64BAABAD87C1}">
      <dgm:prSet/>
      <dgm:spPr/>
      <dgm:t>
        <a:bodyPr/>
        <a:lstStyle/>
        <a:p>
          <a:endParaRPr lang="da-DK"/>
        </a:p>
      </dgm:t>
    </dgm:pt>
    <dgm:pt modelId="{DAB786D9-6BA0-452B-AEEC-3516A63A2EEF}">
      <dgm:prSet phldrT="[Tekst]" custT="1"/>
      <dgm:spPr/>
      <dgm:t>
        <a:bodyPr/>
        <a:lstStyle/>
        <a:p>
          <a:r>
            <a:rPr lang="da-DK" sz="1200" dirty="0" smtClean="0"/>
            <a:t>3. Formanden og Direktionen orienterer</a:t>
          </a:r>
          <a:endParaRPr lang="da-DK" sz="1200" dirty="0"/>
        </a:p>
      </dgm:t>
    </dgm:pt>
    <dgm:pt modelId="{BFC4E8F9-DE1E-4B86-AD88-CFEF1293191A}" type="parTrans" cxnId="{B5B39183-D5B2-41E8-ABF4-5A1CC23A8F94}">
      <dgm:prSet/>
      <dgm:spPr/>
      <dgm:t>
        <a:bodyPr/>
        <a:lstStyle/>
        <a:p>
          <a:endParaRPr lang="da-DK"/>
        </a:p>
      </dgm:t>
    </dgm:pt>
    <dgm:pt modelId="{D8A5EF99-3AE3-4B17-AEB1-E1BEAE22B5A2}" type="sibTrans" cxnId="{B5B39183-D5B2-41E8-ABF4-5A1CC23A8F94}">
      <dgm:prSet/>
      <dgm:spPr/>
      <dgm:t>
        <a:bodyPr/>
        <a:lstStyle/>
        <a:p>
          <a:endParaRPr lang="da-DK"/>
        </a:p>
      </dgm:t>
    </dgm:pt>
    <dgm:pt modelId="{82D6501F-204F-4930-A02C-A0C078863126}">
      <dgm:prSet phldrT="[Tekst]" custT="1"/>
      <dgm:spPr/>
      <dgm:t>
        <a:bodyPr/>
        <a:lstStyle/>
        <a:p>
          <a:r>
            <a:rPr lang="da-DK" sz="1200" dirty="0" smtClean="0"/>
            <a:t>4. </a:t>
          </a:r>
          <a:r>
            <a:rPr lang="da-DK" sz="1200" strike="sngStrike" dirty="0" smtClean="0"/>
            <a:t>Økonomi- og ledelsesrapportering</a:t>
          </a:r>
          <a:endParaRPr lang="da-DK" sz="1200" strike="sngStrike" dirty="0"/>
        </a:p>
      </dgm:t>
    </dgm:pt>
    <dgm:pt modelId="{C4BD7E10-6577-44DA-BE62-462EE0A8FAF3}" type="parTrans" cxnId="{C4942AC1-4166-4073-B83B-6A9E5AE2A81D}">
      <dgm:prSet/>
      <dgm:spPr/>
      <dgm:t>
        <a:bodyPr/>
        <a:lstStyle/>
        <a:p>
          <a:endParaRPr lang="da-DK"/>
        </a:p>
      </dgm:t>
    </dgm:pt>
    <dgm:pt modelId="{381A0FAB-D14F-40A1-9892-EF1C96316037}" type="sibTrans" cxnId="{C4942AC1-4166-4073-B83B-6A9E5AE2A81D}">
      <dgm:prSet/>
      <dgm:spPr/>
      <dgm:t>
        <a:bodyPr/>
        <a:lstStyle/>
        <a:p>
          <a:endParaRPr lang="da-DK"/>
        </a:p>
      </dgm:t>
    </dgm:pt>
    <dgm:pt modelId="{B5916D33-E4F8-4950-975E-061A1C40CE7B}">
      <dgm:prSet phldrT="[Tekst]" custT="1"/>
      <dgm:spPr/>
      <dgm:t>
        <a:bodyPr/>
        <a:lstStyle/>
        <a:p>
          <a:r>
            <a:rPr lang="da-DK" sz="1200" dirty="0" smtClean="0"/>
            <a:t>5. </a:t>
          </a:r>
          <a:r>
            <a:rPr lang="da-DK" sz="1200" strike="sngStrike" dirty="0" smtClean="0"/>
            <a:t>Budget 2019</a:t>
          </a:r>
          <a:endParaRPr lang="da-DK" sz="1200" strike="sngStrike" dirty="0"/>
        </a:p>
      </dgm:t>
    </dgm:pt>
    <dgm:pt modelId="{01B2F08B-D3BF-405C-BE07-F6012A43CB07}" type="parTrans" cxnId="{64219C4E-8B66-423E-949E-EE8603780E0D}">
      <dgm:prSet/>
      <dgm:spPr/>
      <dgm:t>
        <a:bodyPr/>
        <a:lstStyle/>
        <a:p>
          <a:endParaRPr lang="da-DK"/>
        </a:p>
      </dgm:t>
    </dgm:pt>
    <dgm:pt modelId="{C383B051-C9DA-437C-AB1C-7A684723FDE1}" type="sibTrans" cxnId="{64219C4E-8B66-423E-949E-EE8603780E0D}">
      <dgm:prSet/>
      <dgm:spPr/>
      <dgm:t>
        <a:bodyPr/>
        <a:lstStyle/>
        <a:p>
          <a:endParaRPr lang="da-DK"/>
        </a:p>
      </dgm:t>
    </dgm:pt>
    <dgm:pt modelId="{9B9008D2-D254-4825-977E-1BD694C1106E}">
      <dgm:prSet phldrT="[Tekst]" custT="1"/>
      <dgm:spPr/>
      <dgm:t>
        <a:bodyPr/>
        <a:lstStyle/>
        <a:p>
          <a:r>
            <a:rPr lang="da-DK" sz="1200" dirty="0" smtClean="0"/>
            <a:t>7. Miljøberetning og Verdensmål</a:t>
          </a:r>
          <a:endParaRPr lang="da-DK" sz="1200" dirty="0"/>
        </a:p>
      </dgm:t>
    </dgm:pt>
    <dgm:pt modelId="{0010B0E8-B515-46E8-9C07-1C43EF11E619}" type="parTrans" cxnId="{BDAC696E-1E84-4272-AC63-D3A2DFE533DD}">
      <dgm:prSet/>
      <dgm:spPr/>
      <dgm:t>
        <a:bodyPr/>
        <a:lstStyle/>
        <a:p>
          <a:endParaRPr lang="da-DK"/>
        </a:p>
      </dgm:t>
    </dgm:pt>
    <dgm:pt modelId="{9333706A-393A-44D0-AD7B-2E0AE6EDCA89}" type="sibTrans" cxnId="{BDAC696E-1E84-4272-AC63-D3A2DFE533DD}">
      <dgm:prSet/>
      <dgm:spPr/>
      <dgm:t>
        <a:bodyPr/>
        <a:lstStyle/>
        <a:p>
          <a:endParaRPr lang="da-DK"/>
        </a:p>
      </dgm:t>
    </dgm:pt>
    <dgm:pt modelId="{EBC2D10B-CE3F-4D58-8F49-0F77A703795F}">
      <dgm:prSet phldrT="[Tekst]" custT="1"/>
      <dgm:spPr/>
      <dgm:t>
        <a:bodyPr/>
        <a:lstStyle/>
        <a:p>
          <a:r>
            <a:rPr lang="da-DK" sz="1200" dirty="0" smtClean="0"/>
            <a:t>10. </a:t>
          </a:r>
          <a:r>
            <a:rPr lang="da-DK" sz="1200" strike="sngStrike" dirty="0" err="1" smtClean="0">
              <a:solidFill>
                <a:srgbClr val="FF0000"/>
              </a:solidFill>
            </a:rPr>
            <a:t>Geotermi</a:t>
          </a:r>
          <a:r>
            <a:rPr lang="da-DK" sz="1200" strike="sngStrike" dirty="0" smtClean="0">
              <a:solidFill>
                <a:srgbClr val="FF0000"/>
              </a:solidFill>
            </a:rPr>
            <a:t> –</a:t>
          </a:r>
          <a:r>
            <a:rPr lang="da-DK" sz="1200" strike="noStrike" dirty="0" smtClean="0">
              <a:solidFill>
                <a:srgbClr val="FF0000"/>
              </a:solidFill>
            </a:rPr>
            <a:t> Punktet udsat til senere behandling</a:t>
          </a:r>
          <a:endParaRPr lang="da-DK" sz="1200" strike="sngStrike" dirty="0">
            <a:solidFill>
              <a:srgbClr val="FF0000"/>
            </a:solidFill>
          </a:endParaRPr>
        </a:p>
      </dgm:t>
    </dgm:pt>
    <dgm:pt modelId="{2E3D390F-B5CA-4664-BABF-9002546AB37D}" type="parTrans" cxnId="{E4756829-FB8A-48F8-A3EF-E796041B2659}">
      <dgm:prSet/>
      <dgm:spPr/>
      <dgm:t>
        <a:bodyPr/>
        <a:lstStyle/>
        <a:p>
          <a:endParaRPr lang="da-DK"/>
        </a:p>
      </dgm:t>
    </dgm:pt>
    <dgm:pt modelId="{38FB605A-D50E-4AFF-93F1-8A8A6FFEFCF0}" type="sibTrans" cxnId="{E4756829-FB8A-48F8-A3EF-E796041B2659}">
      <dgm:prSet/>
      <dgm:spPr/>
      <dgm:t>
        <a:bodyPr/>
        <a:lstStyle/>
        <a:p>
          <a:endParaRPr lang="da-DK"/>
        </a:p>
      </dgm:t>
    </dgm:pt>
    <dgm:pt modelId="{93BCB3E3-2742-459D-9344-E5E6A1F182AC}">
      <dgm:prSet phldrT="[Tekst]" custT="1"/>
      <dgm:spPr/>
      <dgm:t>
        <a:bodyPr/>
        <a:lstStyle/>
        <a:p>
          <a:r>
            <a:rPr lang="da-DK" sz="1200" dirty="0" smtClean="0"/>
            <a:t>9. Nyt indsamlingssystem - husholdningsaffald</a:t>
          </a:r>
          <a:endParaRPr lang="da-DK" sz="1200" dirty="0"/>
        </a:p>
      </dgm:t>
    </dgm:pt>
    <dgm:pt modelId="{2DD65AA0-F958-4B4D-8446-792A5A1BC4C9}" type="parTrans" cxnId="{459F609A-F6BA-433D-9818-31F1581071DE}">
      <dgm:prSet/>
      <dgm:spPr/>
      <dgm:t>
        <a:bodyPr/>
        <a:lstStyle/>
        <a:p>
          <a:endParaRPr lang="da-DK"/>
        </a:p>
      </dgm:t>
    </dgm:pt>
    <dgm:pt modelId="{057CD069-52B9-43E6-9C8E-7DBDA95BBF35}" type="sibTrans" cxnId="{459F609A-F6BA-433D-9818-31F1581071DE}">
      <dgm:prSet/>
      <dgm:spPr/>
      <dgm:t>
        <a:bodyPr/>
        <a:lstStyle/>
        <a:p>
          <a:endParaRPr lang="da-DK"/>
        </a:p>
      </dgm:t>
    </dgm:pt>
    <dgm:pt modelId="{571C1231-C954-4232-90FF-876A267E1DB4}">
      <dgm:prSet phldrT="[Tekst]" custT="1"/>
      <dgm:spPr>
        <a:ln>
          <a:prstDash val="sysDot"/>
        </a:ln>
      </dgm:spPr>
      <dgm:t>
        <a:bodyPr/>
        <a:lstStyle/>
        <a:p>
          <a:r>
            <a:rPr lang="da-DK" sz="1200" dirty="0" smtClean="0"/>
            <a:t>11. Nyt bestyrelsesmedlem Forsyning Helsingør </a:t>
          </a:r>
          <a:r>
            <a:rPr lang="da-DK" sz="1200" dirty="0" err="1" smtClean="0"/>
            <a:t>Elhandel</a:t>
          </a:r>
          <a:r>
            <a:rPr lang="da-DK" sz="1200" dirty="0" smtClean="0"/>
            <a:t> samt Forsyning Helsingør Gadelys &amp; El-service</a:t>
          </a:r>
          <a:endParaRPr lang="da-DK" sz="1200" dirty="0"/>
        </a:p>
      </dgm:t>
    </dgm:pt>
    <dgm:pt modelId="{779562DD-7F52-4BA5-BE84-771E18C7C006}" type="parTrans" cxnId="{4435AAC7-6382-4033-9A72-B2152FE07809}">
      <dgm:prSet/>
      <dgm:spPr/>
      <dgm:t>
        <a:bodyPr/>
        <a:lstStyle/>
        <a:p>
          <a:endParaRPr lang="da-DK"/>
        </a:p>
      </dgm:t>
    </dgm:pt>
    <dgm:pt modelId="{2BC5E25B-71A4-4731-B775-E9BD492FAFA0}" type="sibTrans" cxnId="{4435AAC7-6382-4033-9A72-B2152FE07809}">
      <dgm:prSet/>
      <dgm:spPr/>
      <dgm:t>
        <a:bodyPr/>
        <a:lstStyle/>
        <a:p>
          <a:endParaRPr lang="da-DK"/>
        </a:p>
      </dgm:t>
    </dgm:pt>
    <dgm:pt modelId="{D5CD3FB2-EA0F-433F-8F74-B358938FA813}">
      <dgm:prSet phldrT="[Tekst]" custT="1"/>
      <dgm:spPr/>
      <dgm:t>
        <a:bodyPr/>
        <a:lstStyle/>
        <a:p>
          <a:r>
            <a:rPr lang="da-DK" sz="1200" dirty="0" smtClean="0"/>
            <a:t>8. Bestyrelsessammensætning</a:t>
          </a:r>
          <a:endParaRPr lang="da-DK" sz="1200" dirty="0"/>
        </a:p>
      </dgm:t>
    </dgm:pt>
    <dgm:pt modelId="{1207FDDB-A31C-462A-A84F-33A4129964EF}" type="parTrans" cxnId="{E78F3350-AF6E-4E3E-A9B7-FD1EFC45A6F7}">
      <dgm:prSet/>
      <dgm:spPr/>
      <dgm:t>
        <a:bodyPr/>
        <a:lstStyle/>
        <a:p>
          <a:endParaRPr lang="da-DK"/>
        </a:p>
      </dgm:t>
    </dgm:pt>
    <dgm:pt modelId="{A0F1DC9F-2DF4-4CFB-A763-5DD811198039}" type="sibTrans" cxnId="{E78F3350-AF6E-4E3E-A9B7-FD1EFC45A6F7}">
      <dgm:prSet/>
      <dgm:spPr/>
      <dgm:t>
        <a:bodyPr/>
        <a:lstStyle/>
        <a:p>
          <a:endParaRPr lang="da-DK"/>
        </a:p>
      </dgm:t>
    </dgm:pt>
    <dgm:pt modelId="{DD60A18D-E560-43CB-96D6-0A92D184438B}">
      <dgm:prSet phldrT="[Tekst]" custT="1"/>
      <dgm:spPr/>
      <dgm:t>
        <a:bodyPr/>
        <a:lstStyle/>
        <a:p>
          <a:r>
            <a:rPr lang="da-DK" sz="1200" dirty="0" smtClean="0"/>
            <a:t>6. Lærlinge &amp; elever </a:t>
          </a:r>
          <a:endParaRPr lang="da-DK" sz="1200" dirty="0"/>
        </a:p>
      </dgm:t>
    </dgm:pt>
    <dgm:pt modelId="{88D9EC14-B7B2-4BDE-A2AA-0DD1DACC56FD}" type="parTrans" cxnId="{E8F3DC6C-868F-4829-8EBE-7E1F34CE7645}">
      <dgm:prSet/>
      <dgm:spPr/>
      <dgm:t>
        <a:bodyPr/>
        <a:lstStyle/>
        <a:p>
          <a:endParaRPr lang="da-DK"/>
        </a:p>
      </dgm:t>
    </dgm:pt>
    <dgm:pt modelId="{AA94B0BA-96CC-47C0-8D4C-D5FBC1E8CEB8}" type="sibTrans" cxnId="{E8F3DC6C-868F-4829-8EBE-7E1F34CE7645}">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2"/>
      <dgm:spPr/>
      <dgm:t>
        <a:bodyPr/>
        <a:lstStyle/>
        <a:p>
          <a:endParaRPr lang="da-DK"/>
        </a:p>
      </dgm:t>
    </dgm:pt>
    <dgm:pt modelId="{A6BBAC32-D34D-41CC-B621-B81E193FB30F}" type="pres">
      <dgm:prSet presAssocID="{BFF0A680-0277-4251-9D28-CCA7C0741327}" presName="vert1" presStyleCnt="0"/>
      <dgm:spPr/>
    </dgm:pt>
    <dgm:pt modelId="{ED131202-7273-409C-B493-CAEC0E1C64ED}" type="pres">
      <dgm:prSet presAssocID="{9155BBFB-D4D3-4F07-A4BF-C12DA25B21CE}" presName="vertSpace2a" presStyleCnt="0"/>
      <dgm:spPr/>
    </dgm:pt>
    <dgm:pt modelId="{97E91188-CE68-431F-8EDA-1539373712B6}" type="pres">
      <dgm:prSet presAssocID="{9155BBFB-D4D3-4F07-A4BF-C12DA25B21CE}" presName="horz2" presStyleCnt="0"/>
      <dgm:spPr/>
    </dgm:pt>
    <dgm:pt modelId="{9F7FFEA5-6902-4A7A-A07C-A8FAF0A5EA3E}" type="pres">
      <dgm:prSet presAssocID="{9155BBFB-D4D3-4F07-A4BF-C12DA25B21CE}" presName="horzSpace2" presStyleCnt="0"/>
      <dgm:spPr/>
    </dgm:pt>
    <dgm:pt modelId="{B4D3465A-4437-4356-A4A0-A35796071859}" type="pres">
      <dgm:prSet presAssocID="{9155BBFB-D4D3-4F07-A4BF-C12DA25B21CE}" presName="tx2" presStyleLbl="revTx" presStyleIdx="1" presStyleCnt="12"/>
      <dgm:spPr/>
      <dgm:t>
        <a:bodyPr/>
        <a:lstStyle/>
        <a:p>
          <a:endParaRPr lang="da-DK"/>
        </a:p>
      </dgm:t>
    </dgm:pt>
    <dgm:pt modelId="{2813C42B-D49A-4ED2-9A85-1C781AA0EE89}" type="pres">
      <dgm:prSet presAssocID="{9155BBFB-D4D3-4F07-A4BF-C12DA25B21CE}" presName="vert2" presStyleCnt="0"/>
      <dgm:spPr/>
    </dgm:pt>
    <dgm:pt modelId="{27575DC7-8C70-401F-B94C-23B92C7F6962}" type="pres">
      <dgm:prSet presAssocID="{9155BBFB-D4D3-4F07-A4BF-C12DA25B21CE}" presName="thinLine2b" presStyleLbl="callout" presStyleIdx="0" presStyleCnt="11"/>
      <dgm:spPr/>
    </dgm:pt>
    <dgm:pt modelId="{4B831A8B-55AE-454A-976C-D90FE9A7BE3F}" type="pres">
      <dgm:prSet presAssocID="{9155BBFB-D4D3-4F07-A4BF-C12DA25B21CE}" presName="vertSpace2b" presStyleCnt="0"/>
      <dgm:spPr/>
    </dgm:pt>
    <dgm:pt modelId="{2FA5E622-5748-4A64-A651-3EBFA8865B82}" type="pres">
      <dgm:prSet presAssocID="{CC9B09BE-779B-4595-9F5E-D0CF7B4FEBB0}" presName="horz2" presStyleCnt="0"/>
      <dgm:spPr/>
    </dgm:pt>
    <dgm:pt modelId="{BABCA473-88D8-411A-9A6C-BAD86920EFA1}" type="pres">
      <dgm:prSet presAssocID="{CC9B09BE-779B-4595-9F5E-D0CF7B4FEBB0}" presName="horzSpace2" presStyleCnt="0"/>
      <dgm:spPr/>
    </dgm:pt>
    <dgm:pt modelId="{12F8273C-DE87-477E-BAE8-A34A8DA41083}" type="pres">
      <dgm:prSet presAssocID="{CC9B09BE-779B-4595-9F5E-D0CF7B4FEBB0}" presName="tx2" presStyleLbl="revTx" presStyleIdx="2" presStyleCnt="12"/>
      <dgm:spPr/>
      <dgm:t>
        <a:bodyPr/>
        <a:lstStyle/>
        <a:p>
          <a:endParaRPr lang="da-DK"/>
        </a:p>
      </dgm:t>
    </dgm:pt>
    <dgm:pt modelId="{E695412A-E125-4A72-8DF6-183E0EA5D234}" type="pres">
      <dgm:prSet presAssocID="{CC9B09BE-779B-4595-9F5E-D0CF7B4FEBB0}" presName="vert2" presStyleCnt="0"/>
      <dgm:spPr/>
    </dgm:pt>
    <dgm:pt modelId="{60F216FD-13B3-428B-AC0A-56C46D937197}" type="pres">
      <dgm:prSet presAssocID="{CC9B09BE-779B-4595-9F5E-D0CF7B4FEBB0}" presName="thinLine2b" presStyleLbl="callout" presStyleIdx="1" presStyleCnt="11"/>
      <dgm:spPr/>
    </dgm:pt>
    <dgm:pt modelId="{CE8A0760-33CF-4EF1-840B-27A135171577}" type="pres">
      <dgm:prSet presAssocID="{CC9B09BE-779B-4595-9F5E-D0CF7B4FEBB0}" presName="vertSpace2b" presStyleCnt="0"/>
      <dgm:spPr/>
    </dgm:pt>
    <dgm:pt modelId="{9A77AD01-C372-4774-BAEB-F4398410144E}" type="pres">
      <dgm:prSet presAssocID="{DAB786D9-6BA0-452B-AEEC-3516A63A2EEF}" presName="horz2" presStyleCnt="0"/>
      <dgm:spPr/>
    </dgm:pt>
    <dgm:pt modelId="{8B6B2978-B0EB-4EF3-94D6-ECE9572E976D}" type="pres">
      <dgm:prSet presAssocID="{DAB786D9-6BA0-452B-AEEC-3516A63A2EEF}" presName="horzSpace2" presStyleCnt="0"/>
      <dgm:spPr/>
    </dgm:pt>
    <dgm:pt modelId="{6DF7BB97-E8C6-494F-886E-DBAF66F52A70}" type="pres">
      <dgm:prSet presAssocID="{DAB786D9-6BA0-452B-AEEC-3516A63A2EEF}" presName="tx2" presStyleLbl="revTx" presStyleIdx="3" presStyleCnt="12"/>
      <dgm:spPr/>
      <dgm:t>
        <a:bodyPr/>
        <a:lstStyle/>
        <a:p>
          <a:endParaRPr lang="da-DK"/>
        </a:p>
      </dgm:t>
    </dgm:pt>
    <dgm:pt modelId="{2696ECDA-7BDF-4F8A-9E1B-104552CACCE6}" type="pres">
      <dgm:prSet presAssocID="{DAB786D9-6BA0-452B-AEEC-3516A63A2EEF}" presName="vert2" presStyleCnt="0"/>
      <dgm:spPr/>
    </dgm:pt>
    <dgm:pt modelId="{FA478A36-A64E-460F-AE67-40392AE39135}" type="pres">
      <dgm:prSet presAssocID="{DAB786D9-6BA0-452B-AEEC-3516A63A2EEF}" presName="thinLine2b" presStyleLbl="callout" presStyleIdx="2" presStyleCnt="11"/>
      <dgm:spPr/>
    </dgm:pt>
    <dgm:pt modelId="{A062A26B-F372-462C-BFAA-EEAE8F24AEC3}" type="pres">
      <dgm:prSet presAssocID="{DAB786D9-6BA0-452B-AEEC-3516A63A2EEF}" presName="vertSpace2b" presStyleCnt="0"/>
      <dgm:spPr/>
    </dgm:pt>
    <dgm:pt modelId="{63916156-F8FD-412D-B0BF-D86986506E39}" type="pres">
      <dgm:prSet presAssocID="{82D6501F-204F-4930-A02C-A0C078863126}" presName="horz2" presStyleCnt="0"/>
      <dgm:spPr/>
    </dgm:pt>
    <dgm:pt modelId="{AE805869-FF8C-41BF-BA75-7E87622F8739}" type="pres">
      <dgm:prSet presAssocID="{82D6501F-204F-4930-A02C-A0C078863126}" presName="horzSpace2" presStyleCnt="0"/>
      <dgm:spPr/>
    </dgm:pt>
    <dgm:pt modelId="{78AB4A41-79DD-48A9-88BF-991BD3B102A6}" type="pres">
      <dgm:prSet presAssocID="{82D6501F-204F-4930-A02C-A0C078863126}" presName="tx2" presStyleLbl="revTx" presStyleIdx="4" presStyleCnt="12"/>
      <dgm:spPr/>
      <dgm:t>
        <a:bodyPr/>
        <a:lstStyle/>
        <a:p>
          <a:endParaRPr lang="da-DK"/>
        </a:p>
      </dgm:t>
    </dgm:pt>
    <dgm:pt modelId="{AA50835C-609A-4933-AC3F-468EC6BEFEE8}" type="pres">
      <dgm:prSet presAssocID="{82D6501F-204F-4930-A02C-A0C078863126}" presName="vert2" presStyleCnt="0"/>
      <dgm:spPr/>
    </dgm:pt>
    <dgm:pt modelId="{D4BF0867-9340-4A6D-B1BF-BFBD81106D63}" type="pres">
      <dgm:prSet presAssocID="{82D6501F-204F-4930-A02C-A0C078863126}" presName="thinLine2b" presStyleLbl="callout" presStyleIdx="3" presStyleCnt="11"/>
      <dgm:spPr/>
    </dgm:pt>
    <dgm:pt modelId="{D5CBBB0B-AB29-4747-B814-62F7EC0597C3}" type="pres">
      <dgm:prSet presAssocID="{82D6501F-204F-4930-A02C-A0C078863126}" presName="vertSpace2b" presStyleCnt="0"/>
      <dgm:spPr/>
    </dgm:pt>
    <dgm:pt modelId="{FDCC149A-6B5A-4C89-8748-1968A3604207}" type="pres">
      <dgm:prSet presAssocID="{B5916D33-E4F8-4950-975E-061A1C40CE7B}" presName="horz2" presStyleCnt="0"/>
      <dgm:spPr/>
    </dgm:pt>
    <dgm:pt modelId="{0B8F047A-8D4E-4207-B268-DE959E10AC44}" type="pres">
      <dgm:prSet presAssocID="{B5916D33-E4F8-4950-975E-061A1C40CE7B}" presName="horzSpace2" presStyleCnt="0"/>
      <dgm:spPr/>
    </dgm:pt>
    <dgm:pt modelId="{86FCFEFF-6A2E-4C6F-8AAF-B1C735D8D22B}" type="pres">
      <dgm:prSet presAssocID="{B5916D33-E4F8-4950-975E-061A1C40CE7B}" presName="tx2" presStyleLbl="revTx" presStyleIdx="5" presStyleCnt="12"/>
      <dgm:spPr/>
      <dgm:t>
        <a:bodyPr/>
        <a:lstStyle/>
        <a:p>
          <a:endParaRPr lang="da-DK"/>
        </a:p>
      </dgm:t>
    </dgm:pt>
    <dgm:pt modelId="{5D96573E-D248-4F85-8217-5630CDDBCA39}" type="pres">
      <dgm:prSet presAssocID="{B5916D33-E4F8-4950-975E-061A1C40CE7B}" presName="vert2" presStyleCnt="0"/>
      <dgm:spPr/>
    </dgm:pt>
    <dgm:pt modelId="{632B04C4-A95F-48F0-8DF6-647BF15CB0DC}" type="pres">
      <dgm:prSet presAssocID="{B5916D33-E4F8-4950-975E-061A1C40CE7B}" presName="thinLine2b" presStyleLbl="callout" presStyleIdx="4" presStyleCnt="11"/>
      <dgm:spPr/>
    </dgm:pt>
    <dgm:pt modelId="{2FFF8B47-E679-4845-806A-E4337D3A9CFA}" type="pres">
      <dgm:prSet presAssocID="{B5916D33-E4F8-4950-975E-061A1C40CE7B}" presName="vertSpace2b" presStyleCnt="0"/>
      <dgm:spPr/>
    </dgm:pt>
    <dgm:pt modelId="{E823EB41-1A37-44BC-834D-4E516B1A9943}" type="pres">
      <dgm:prSet presAssocID="{DD60A18D-E560-43CB-96D6-0A92D184438B}" presName="horz2" presStyleCnt="0"/>
      <dgm:spPr/>
    </dgm:pt>
    <dgm:pt modelId="{C28FA9A8-C2DF-489D-A536-45D11A966E3C}" type="pres">
      <dgm:prSet presAssocID="{DD60A18D-E560-43CB-96D6-0A92D184438B}" presName="horzSpace2" presStyleCnt="0"/>
      <dgm:spPr/>
    </dgm:pt>
    <dgm:pt modelId="{5D948C3F-7EBC-4808-BCD0-08F8CFBF3219}" type="pres">
      <dgm:prSet presAssocID="{DD60A18D-E560-43CB-96D6-0A92D184438B}" presName="tx2" presStyleLbl="revTx" presStyleIdx="6" presStyleCnt="12"/>
      <dgm:spPr/>
      <dgm:t>
        <a:bodyPr/>
        <a:lstStyle/>
        <a:p>
          <a:endParaRPr lang="da-DK"/>
        </a:p>
      </dgm:t>
    </dgm:pt>
    <dgm:pt modelId="{DE977299-1105-4231-A1DB-763F87E82093}" type="pres">
      <dgm:prSet presAssocID="{DD60A18D-E560-43CB-96D6-0A92D184438B}" presName="vert2" presStyleCnt="0"/>
      <dgm:spPr/>
    </dgm:pt>
    <dgm:pt modelId="{6B94A6A4-8D06-4DF9-931F-116B0562CAB4}" type="pres">
      <dgm:prSet presAssocID="{DD60A18D-E560-43CB-96D6-0A92D184438B}" presName="thinLine2b" presStyleLbl="callout" presStyleIdx="5" presStyleCnt="11"/>
      <dgm:spPr/>
    </dgm:pt>
    <dgm:pt modelId="{33E67533-4350-44D2-B4ED-D6C6AF879EDD}" type="pres">
      <dgm:prSet presAssocID="{DD60A18D-E560-43CB-96D6-0A92D184438B}" presName="vertSpace2b" presStyleCnt="0"/>
      <dgm:spPr/>
    </dgm:pt>
    <dgm:pt modelId="{73E6146C-2853-4074-ACB0-F392B37DF63D}" type="pres">
      <dgm:prSet presAssocID="{9B9008D2-D254-4825-977E-1BD694C1106E}" presName="horz2" presStyleCnt="0"/>
      <dgm:spPr/>
    </dgm:pt>
    <dgm:pt modelId="{A1F33A66-5A6A-4013-BEA1-D217F0834FA0}" type="pres">
      <dgm:prSet presAssocID="{9B9008D2-D254-4825-977E-1BD694C1106E}" presName="horzSpace2" presStyleCnt="0"/>
      <dgm:spPr/>
    </dgm:pt>
    <dgm:pt modelId="{3F9B7B43-936E-4706-818C-3698359C6A0C}" type="pres">
      <dgm:prSet presAssocID="{9B9008D2-D254-4825-977E-1BD694C1106E}" presName="tx2" presStyleLbl="revTx" presStyleIdx="7" presStyleCnt="12"/>
      <dgm:spPr/>
      <dgm:t>
        <a:bodyPr/>
        <a:lstStyle/>
        <a:p>
          <a:endParaRPr lang="da-DK"/>
        </a:p>
      </dgm:t>
    </dgm:pt>
    <dgm:pt modelId="{D5267ABB-0463-42CB-89AB-7A47C0F80E81}" type="pres">
      <dgm:prSet presAssocID="{9B9008D2-D254-4825-977E-1BD694C1106E}" presName="vert2" presStyleCnt="0"/>
      <dgm:spPr/>
    </dgm:pt>
    <dgm:pt modelId="{FEF267B4-78FB-477C-A784-409F24F21E83}" type="pres">
      <dgm:prSet presAssocID="{9B9008D2-D254-4825-977E-1BD694C1106E}" presName="thinLine2b" presStyleLbl="callout" presStyleIdx="6" presStyleCnt="11"/>
      <dgm:spPr/>
    </dgm:pt>
    <dgm:pt modelId="{E69E1AD4-46A1-488B-B4CA-735434EF5038}" type="pres">
      <dgm:prSet presAssocID="{9B9008D2-D254-4825-977E-1BD694C1106E}" presName="vertSpace2b" presStyleCnt="0"/>
      <dgm:spPr/>
    </dgm:pt>
    <dgm:pt modelId="{0EF0448E-EC54-4440-9CF2-E38D6E0A039B}" type="pres">
      <dgm:prSet presAssocID="{D5CD3FB2-EA0F-433F-8F74-B358938FA813}" presName="horz2" presStyleCnt="0"/>
      <dgm:spPr/>
    </dgm:pt>
    <dgm:pt modelId="{B5FE3728-C48B-4107-A6DC-F5DE5E3E366C}" type="pres">
      <dgm:prSet presAssocID="{D5CD3FB2-EA0F-433F-8F74-B358938FA813}" presName="horzSpace2" presStyleCnt="0"/>
      <dgm:spPr/>
    </dgm:pt>
    <dgm:pt modelId="{5F6A5D15-6F75-422F-8170-82D14C5B5173}" type="pres">
      <dgm:prSet presAssocID="{D5CD3FB2-EA0F-433F-8F74-B358938FA813}" presName="tx2" presStyleLbl="revTx" presStyleIdx="8" presStyleCnt="12"/>
      <dgm:spPr/>
      <dgm:t>
        <a:bodyPr/>
        <a:lstStyle/>
        <a:p>
          <a:endParaRPr lang="da-DK"/>
        </a:p>
      </dgm:t>
    </dgm:pt>
    <dgm:pt modelId="{9E82D756-C942-4FF5-9919-5FEC024BD5E8}" type="pres">
      <dgm:prSet presAssocID="{D5CD3FB2-EA0F-433F-8F74-B358938FA813}" presName="vert2" presStyleCnt="0"/>
      <dgm:spPr/>
    </dgm:pt>
    <dgm:pt modelId="{D3480069-41DC-4438-960F-F2031CD3C80D}" type="pres">
      <dgm:prSet presAssocID="{D5CD3FB2-EA0F-433F-8F74-B358938FA813}" presName="thinLine2b" presStyleLbl="callout" presStyleIdx="7" presStyleCnt="11"/>
      <dgm:spPr/>
    </dgm:pt>
    <dgm:pt modelId="{ED37B6F1-EF64-49A1-A0C0-0C9129E52B69}" type="pres">
      <dgm:prSet presAssocID="{D5CD3FB2-EA0F-433F-8F74-B358938FA813}" presName="vertSpace2b" presStyleCnt="0"/>
      <dgm:spPr/>
    </dgm:pt>
    <dgm:pt modelId="{9F2B015B-EB9B-42B7-BC2A-EF6CEC326217}" type="pres">
      <dgm:prSet presAssocID="{93BCB3E3-2742-459D-9344-E5E6A1F182AC}" presName="horz2" presStyleCnt="0"/>
      <dgm:spPr/>
    </dgm:pt>
    <dgm:pt modelId="{103F08B6-B1AF-4059-A1AA-1E4C81D19729}" type="pres">
      <dgm:prSet presAssocID="{93BCB3E3-2742-459D-9344-E5E6A1F182AC}" presName="horzSpace2" presStyleCnt="0"/>
      <dgm:spPr/>
    </dgm:pt>
    <dgm:pt modelId="{2776873F-6B7E-4807-922A-51AFE5ADED25}" type="pres">
      <dgm:prSet presAssocID="{93BCB3E3-2742-459D-9344-E5E6A1F182AC}" presName="tx2" presStyleLbl="revTx" presStyleIdx="9" presStyleCnt="12"/>
      <dgm:spPr/>
      <dgm:t>
        <a:bodyPr/>
        <a:lstStyle/>
        <a:p>
          <a:endParaRPr lang="da-DK"/>
        </a:p>
      </dgm:t>
    </dgm:pt>
    <dgm:pt modelId="{DBF6C9BF-2E3F-458D-9DA0-6FA87C302311}" type="pres">
      <dgm:prSet presAssocID="{93BCB3E3-2742-459D-9344-E5E6A1F182AC}" presName="vert2" presStyleCnt="0"/>
      <dgm:spPr/>
    </dgm:pt>
    <dgm:pt modelId="{102A0BE3-1A57-401E-9C66-A76854FC7B43}" type="pres">
      <dgm:prSet presAssocID="{93BCB3E3-2742-459D-9344-E5E6A1F182AC}" presName="thinLine2b" presStyleLbl="callout" presStyleIdx="8" presStyleCnt="11"/>
      <dgm:spPr/>
    </dgm:pt>
    <dgm:pt modelId="{B28FC4E6-5643-4FB8-9011-5A287BF4DA86}" type="pres">
      <dgm:prSet presAssocID="{93BCB3E3-2742-459D-9344-E5E6A1F182AC}" presName="vertSpace2b" presStyleCnt="0"/>
      <dgm:spPr/>
    </dgm:pt>
    <dgm:pt modelId="{B66E1DF6-AB8D-48F5-936B-E6A5E3E7597C}" type="pres">
      <dgm:prSet presAssocID="{EBC2D10B-CE3F-4D58-8F49-0F77A703795F}" presName="horz2" presStyleCnt="0"/>
      <dgm:spPr/>
    </dgm:pt>
    <dgm:pt modelId="{BFA6DB04-5644-415D-AB24-6663E278DC59}" type="pres">
      <dgm:prSet presAssocID="{EBC2D10B-CE3F-4D58-8F49-0F77A703795F}" presName="horzSpace2" presStyleCnt="0"/>
      <dgm:spPr/>
    </dgm:pt>
    <dgm:pt modelId="{E68C7357-91FD-4295-91CB-A6E92D6EA11C}" type="pres">
      <dgm:prSet presAssocID="{EBC2D10B-CE3F-4D58-8F49-0F77A703795F}" presName="tx2" presStyleLbl="revTx" presStyleIdx="10" presStyleCnt="12"/>
      <dgm:spPr/>
      <dgm:t>
        <a:bodyPr/>
        <a:lstStyle/>
        <a:p>
          <a:endParaRPr lang="da-DK"/>
        </a:p>
      </dgm:t>
    </dgm:pt>
    <dgm:pt modelId="{41AB9022-39F8-4277-B979-8D40CCDEA7FA}" type="pres">
      <dgm:prSet presAssocID="{EBC2D10B-CE3F-4D58-8F49-0F77A703795F}" presName="vert2" presStyleCnt="0"/>
      <dgm:spPr/>
    </dgm:pt>
    <dgm:pt modelId="{92A13F1E-29AD-4C6E-9ABD-286BDAD97B8E}" type="pres">
      <dgm:prSet presAssocID="{EBC2D10B-CE3F-4D58-8F49-0F77A703795F}" presName="thinLine2b" presStyleLbl="callout" presStyleIdx="9" presStyleCnt="11"/>
      <dgm:spPr/>
    </dgm:pt>
    <dgm:pt modelId="{944AC428-4240-4924-A684-7EEF91FB332B}" type="pres">
      <dgm:prSet presAssocID="{EBC2D10B-CE3F-4D58-8F49-0F77A703795F}" presName="vertSpace2b" presStyleCnt="0"/>
      <dgm:spPr/>
    </dgm:pt>
    <dgm:pt modelId="{E942C6EC-A57D-4AAF-BA11-781681C59EB5}" type="pres">
      <dgm:prSet presAssocID="{571C1231-C954-4232-90FF-876A267E1DB4}" presName="horz2" presStyleCnt="0"/>
      <dgm:spPr/>
    </dgm:pt>
    <dgm:pt modelId="{8E0C60C6-E4CD-46B4-A5E5-2965F823B413}" type="pres">
      <dgm:prSet presAssocID="{571C1231-C954-4232-90FF-876A267E1DB4}" presName="horzSpace2" presStyleCnt="0"/>
      <dgm:spPr/>
    </dgm:pt>
    <dgm:pt modelId="{2F439146-C683-4CCE-BD4A-28016E2A4553}" type="pres">
      <dgm:prSet presAssocID="{571C1231-C954-4232-90FF-876A267E1DB4}" presName="tx2" presStyleLbl="revTx" presStyleIdx="11" presStyleCnt="12" custScaleX="100332" custScaleY="198758"/>
      <dgm:spPr/>
      <dgm:t>
        <a:bodyPr/>
        <a:lstStyle/>
        <a:p>
          <a:endParaRPr lang="da-DK"/>
        </a:p>
      </dgm:t>
    </dgm:pt>
    <dgm:pt modelId="{17097D83-8495-4253-813D-72A96F79A344}" type="pres">
      <dgm:prSet presAssocID="{571C1231-C954-4232-90FF-876A267E1DB4}" presName="vert2" presStyleCnt="0"/>
      <dgm:spPr/>
    </dgm:pt>
    <dgm:pt modelId="{49077475-F808-45CF-A53E-3782BCA1ADAF}" type="pres">
      <dgm:prSet presAssocID="{571C1231-C954-4232-90FF-876A267E1DB4}" presName="thinLine2b" presStyleLbl="callout" presStyleIdx="10" presStyleCnt="11" custScaleX="110000" custScaleY="110000"/>
      <dgm:spPr/>
    </dgm:pt>
    <dgm:pt modelId="{4BB36EDF-3C4A-4F5C-933C-4B44B723892F}" type="pres">
      <dgm:prSet presAssocID="{571C1231-C954-4232-90FF-876A267E1DB4}" presName="vertSpace2b" presStyleCnt="0"/>
      <dgm:spPr/>
    </dgm:pt>
  </dgm:ptLst>
  <dgm:cxnLst>
    <dgm:cxn modelId="{1F945D36-5921-456A-99C3-8AAB480FF9EE}" type="presOf" srcId="{D5CD3FB2-EA0F-433F-8F74-B358938FA813}" destId="{5F6A5D15-6F75-422F-8170-82D14C5B5173}" srcOrd="0" destOrd="0" presId="urn:microsoft.com/office/officeart/2008/layout/LinedList"/>
    <dgm:cxn modelId="{BDAC696E-1E84-4272-AC63-D3A2DFE533DD}" srcId="{BFF0A680-0277-4251-9D28-CCA7C0741327}" destId="{9B9008D2-D254-4825-977E-1BD694C1106E}" srcOrd="6" destOrd="0" parTransId="{0010B0E8-B515-46E8-9C07-1C43EF11E619}" sibTransId="{9333706A-393A-44D0-AD7B-2E0AE6EDCA89}"/>
    <dgm:cxn modelId="{3426FE19-398B-4E6C-8CF5-A4127DC14716}" type="presOf" srcId="{0FA83489-83AA-4793-99DE-3D65AB50861C}" destId="{F1C1C263-DF7B-489A-93D7-75A8354D133B}" srcOrd="0" destOrd="0" presId="urn:microsoft.com/office/officeart/2008/layout/LinedList"/>
    <dgm:cxn modelId="{8A57354A-190D-4CCD-893A-C79246DB4DE8}" type="presOf" srcId="{B5916D33-E4F8-4950-975E-061A1C40CE7B}" destId="{86FCFEFF-6A2E-4C6F-8AAF-B1C735D8D22B}" srcOrd="0" destOrd="0" presId="urn:microsoft.com/office/officeart/2008/layout/LinedList"/>
    <dgm:cxn modelId="{B5B39183-D5B2-41E8-ABF4-5A1CC23A8F94}" srcId="{BFF0A680-0277-4251-9D28-CCA7C0741327}" destId="{DAB786D9-6BA0-452B-AEEC-3516A63A2EEF}" srcOrd="2" destOrd="0" parTransId="{BFC4E8F9-DE1E-4B86-AD88-CFEF1293191A}" sibTransId="{D8A5EF99-3AE3-4B17-AEB1-E1BEAE22B5A2}"/>
    <dgm:cxn modelId="{9260DB30-240C-4CA1-9FAB-68FC36EB4157}" type="presOf" srcId="{DD60A18D-E560-43CB-96D6-0A92D184438B}" destId="{5D948C3F-7EBC-4808-BCD0-08F8CFBF3219}" srcOrd="0" destOrd="0" presId="urn:microsoft.com/office/officeart/2008/layout/LinedList"/>
    <dgm:cxn modelId="{269168E5-FBE2-473F-9B8C-1F727ECB08C2}" srcId="{BFF0A680-0277-4251-9D28-CCA7C0741327}" destId="{9155BBFB-D4D3-4F07-A4BF-C12DA25B21CE}" srcOrd="0" destOrd="0" parTransId="{5ED30F96-C890-44DB-8D9B-82C18AA8B05A}" sibTransId="{C2593816-6688-4688-AEA1-2A71D195D27A}"/>
    <dgm:cxn modelId="{9E4054EA-1BC2-4A97-A9E6-E6906FD13CAB}" type="presOf" srcId="{9B9008D2-D254-4825-977E-1BD694C1106E}" destId="{3F9B7B43-936E-4706-818C-3698359C6A0C}" srcOrd="0" destOrd="0" presId="urn:microsoft.com/office/officeart/2008/layout/LinedList"/>
    <dgm:cxn modelId="{50D9D928-FA79-4B23-96CF-30905E191926}" type="presOf" srcId="{571C1231-C954-4232-90FF-876A267E1DB4}" destId="{2F439146-C683-4CCE-BD4A-28016E2A4553}" srcOrd="0" destOrd="0" presId="urn:microsoft.com/office/officeart/2008/layout/LinedList"/>
    <dgm:cxn modelId="{9237FC31-523D-49AE-BDCF-EF2E30D77579}" type="presOf" srcId="{CC9B09BE-779B-4595-9F5E-D0CF7B4FEBB0}" destId="{12F8273C-DE87-477E-BAE8-A34A8DA41083}" srcOrd="0" destOrd="0" presId="urn:microsoft.com/office/officeart/2008/layout/LinedList"/>
    <dgm:cxn modelId="{0BE821AB-F3D2-48CE-864B-63BD56953DCF}" type="presOf" srcId="{82D6501F-204F-4930-A02C-A0C078863126}" destId="{78AB4A41-79DD-48A9-88BF-991BD3B102A6}" srcOrd="0" destOrd="0" presId="urn:microsoft.com/office/officeart/2008/layout/LinedList"/>
    <dgm:cxn modelId="{E8F3DC6C-868F-4829-8EBE-7E1F34CE7645}" srcId="{BFF0A680-0277-4251-9D28-CCA7C0741327}" destId="{DD60A18D-E560-43CB-96D6-0A92D184438B}" srcOrd="5" destOrd="0" parTransId="{88D9EC14-B7B2-4BDE-A2AA-0DD1DACC56FD}" sibTransId="{AA94B0BA-96CC-47C0-8D4C-D5FBC1E8CEB8}"/>
    <dgm:cxn modelId="{90004B35-CA07-49C0-A33B-9394315E63C7}" type="presOf" srcId="{9155BBFB-D4D3-4F07-A4BF-C12DA25B21CE}" destId="{B4D3465A-4437-4356-A4A0-A35796071859}" srcOrd="0" destOrd="0" presId="urn:microsoft.com/office/officeart/2008/layout/LinedList"/>
    <dgm:cxn modelId="{C4942AC1-4166-4073-B83B-6A9E5AE2A81D}" srcId="{BFF0A680-0277-4251-9D28-CCA7C0741327}" destId="{82D6501F-204F-4930-A02C-A0C078863126}" srcOrd="3" destOrd="0" parTransId="{C4BD7E10-6577-44DA-BE62-462EE0A8FAF3}" sibTransId="{381A0FAB-D14F-40A1-9892-EF1C96316037}"/>
    <dgm:cxn modelId="{EB69BB20-E3C6-4CE5-9671-64BAABAD87C1}" srcId="{BFF0A680-0277-4251-9D28-CCA7C0741327}" destId="{CC9B09BE-779B-4595-9F5E-D0CF7B4FEBB0}" srcOrd="1" destOrd="0" parTransId="{98A39AB7-DC8A-43DD-993A-90122A14EA34}" sibTransId="{2400F7BE-0FF2-4A3F-B8AC-11555449814F}"/>
    <dgm:cxn modelId="{FDC15E1D-3463-4C34-B53B-AF8EB183CF04}" type="presOf" srcId="{EBC2D10B-CE3F-4D58-8F49-0F77A703795F}" destId="{E68C7357-91FD-4295-91CB-A6E92D6EA11C}" srcOrd="0" destOrd="0" presId="urn:microsoft.com/office/officeart/2008/layout/LinedList"/>
    <dgm:cxn modelId="{E4756829-FB8A-48F8-A3EF-E796041B2659}" srcId="{BFF0A680-0277-4251-9D28-CCA7C0741327}" destId="{EBC2D10B-CE3F-4D58-8F49-0F77A703795F}" srcOrd="9" destOrd="0" parTransId="{2E3D390F-B5CA-4664-BABF-9002546AB37D}" sibTransId="{38FB605A-D50E-4AFF-93F1-8A8A6FFEFCF0}"/>
    <dgm:cxn modelId="{64219C4E-8B66-423E-949E-EE8603780E0D}" srcId="{BFF0A680-0277-4251-9D28-CCA7C0741327}" destId="{B5916D33-E4F8-4950-975E-061A1C40CE7B}" srcOrd="4" destOrd="0" parTransId="{01B2F08B-D3BF-405C-BE07-F6012A43CB07}" sibTransId="{C383B051-C9DA-437C-AB1C-7A684723FDE1}"/>
    <dgm:cxn modelId="{4435AAC7-6382-4033-9A72-B2152FE07809}" srcId="{BFF0A680-0277-4251-9D28-CCA7C0741327}" destId="{571C1231-C954-4232-90FF-876A267E1DB4}" srcOrd="10" destOrd="0" parTransId="{779562DD-7F52-4BA5-BE84-771E18C7C006}" sibTransId="{2BC5E25B-71A4-4731-B775-E9BD492FAFA0}"/>
    <dgm:cxn modelId="{42BEC214-8767-49CE-B2CF-744B77729450}" type="presOf" srcId="{DAB786D9-6BA0-452B-AEEC-3516A63A2EEF}" destId="{6DF7BB97-E8C6-494F-886E-DBAF66F52A70}" srcOrd="0" destOrd="0" presId="urn:microsoft.com/office/officeart/2008/layout/LinedList"/>
    <dgm:cxn modelId="{E78F3350-AF6E-4E3E-A9B7-FD1EFC45A6F7}" srcId="{BFF0A680-0277-4251-9D28-CCA7C0741327}" destId="{D5CD3FB2-EA0F-433F-8F74-B358938FA813}" srcOrd="7" destOrd="0" parTransId="{1207FDDB-A31C-462A-A84F-33A4129964EF}" sibTransId="{A0F1DC9F-2DF4-4CFB-A763-5DD811198039}"/>
    <dgm:cxn modelId="{C709F306-E30F-494F-8494-DDD01341449D}" type="presOf" srcId="{93BCB3E3-2742-459D-9344-E5E6A1F182AC}" destId="{2776873F-6B7E-4807-922A-51AFE5ADED25}" srcOrd="0" destOrd="0" presId="urn:microsoft.com/office/officeart/2008/layout/LinedList"/>
    <dgm:cxn modelId="{438ECF83-8A5F-4CD1-A5B2-3227909CF3AB}" srcId="{0FA83489-83AA-4793-99DE-3D65AB50861C}" destId="{BFF0A680-0277-4251-9D28-CCA7C0741327}" srcOrd="0" destOrd="0" parTransId="{1EE9E32B-FE7A-463C-9AA9-E690FE4D8CF1}" sibTransId="{0C2C03F8-3AA4-4E41-A2BA-0DA42FA48352}"/>
    <dgm:cxn modelId="{459F609A-F6BA-433D-9818-31F1581071DE}" srcId="{BFF0A680-0277-4251-9D28-CCA7C0741327}" destId="{93BCB3E3-2742-459D-9344-E5E6A1F182AC}" srcOrd="8" destOrd="0" parTransId="{2DD65AA0-F958-4B4D-8446-792A5A1BC4C9}" sibTransId="{057CD069-52B9-43E6-9C8E-7DBDA95BBF35}"/>
    <dgm:cxn modelId="{F8CC0204-BBFA-4C21-86B6-673A668C13F2}" type="presOf" srcId="{BFF0A680-0277-4251-9D28-CCA7C0741327}" destId="{5CEBC8DE-1152-4028-BB05-95C3BCBFEA8E}" srcOrd="0" destOrd="0" presId="urn:microsoft.com/office/officeart/2008/layout/LinedList"/>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C5350A61-D150-4DA4-A28C-242485C70E09}" type="presParOf" srcId="{A6BBAC32-D34D-41CC-B621-B81E193FB30F}" destId="{ED131202-7273-409C-B493-CAEC0E1C64ED}" srcOrd="0" destOrd="0" presId="urn:microsoft.com/office/officeart/2008/layout/LinedList"/>
    <dgm:cxn modelId="{AC0BC18D-4787-48FF-8DEE-032CC281EF8F}" type="presParOf" srcId="{A6BBAC32-D34D-41CC-B621-B81E193FB30F}" destId="{97E91188-CE68-431F-8EDA-1539373712B6}" srcOrd="1" destOrd="0" presId="urn:microsoft.com/office/officeart/2008/layout/LinedList"/>
    <dgm:cxn modelId="{86339ED9-5FA7-460D-B08D-1D34EC92ABEE}" type="presParOf" srcId="{97E91188-CE68-431F-8EDA-1539373712B6}" destId="{9F7FFEA5-6902-4A7A-A07C-A8FAF0A5EA3E}" srcOrd="0" destOrd="0" presId="urn:microsoft.com/office/officeart/2008/layout/LinedList"/>
    <dgm:cxn modelId="{23B0E97C-5486-4C77-9676-DA790574F0FA}" type="presParOf" srcId="{97E91188-CE68-431F-8EDA-1539373712B6}" destId="{B4D3465A-4437-4356-A4A0-A35796071859}" srcOrd="1" destOrd="0" presId="urn:microsoft.com/office/officeart/2008/layout/LinedList"/>
    <dgm:cxn modelId="{347774B6-42A6-42DC-AC74-A68F16C36B84}" type="presParOf" srcId="{97E91188-CE68-431F-8EDA-1539373712B6}" destId="{2813C42B-D49A-4ED2-9A85-1C781AA0EE89}" srcOrd="2" destOrd="0" presId="urn:microsoft.com/office/officeart/2008/layout/LinedList"/>
    <dgm:cxn modelId="{47672B99-E9FA-46AE-B7D7-E8907289A6FB}" type="presParOf" srcId="{A6BBAC32-D34D-41CC-B621-B81E193FB30F}" destId="{27575DC7-8C70-401F-B94C-23B92C7F6962}" srcOrd="2" destOrd="0" presId="urn:microsoft.com/office/officeart/2008/layout/LinedList"/>
    <dgm:cxn modelId="{8FBA11BB-0045-46A8-9F64-0D409558AD92}" type="presParOf" srcId="{A6BBAC32-D34D-41CC-B621-B81E193FB30F}" destId="{4B831A8B-55AE-454A-976C-D90FE9A7BE3F}" srcOrd="3" destOrd="0" presId="urn:microsoft.com/office/officeart/2008/layout/LinedList"/>
    <dgm:cxn modelId="{A9EA5F1E-65B0-40A1-B9E4-54C591080FAC}" type="presParOf" srcId="{A6BBAC32-D34D-41CC-B621-B81E193FB30F}" destId="{2FA5E622-5748-4A64-A651-3EBFA8865B82}" srcOrd="4" destOrd="0" presId="urn:microsoft.com/office/officeart/2008/layout/LinedList"/>
    <dgm:cxn modelId="{9EE18F3C-13E5-4F2D-B23F-367E107B8FC9}" type="presParOf" srcId="{2FA5E622-5748-4A64-A651-3EBFA8865B82}" destId="{BABCA473-88D8-411A-9A6C-BAD86920EFA1}" srcOrd="0" destOrd="0" presId="urn:microsoft.com/office/officeart/2008/layout/LinedList"/>
    <dgm:cxn modelId="{D8DE96BD-A67F-4996-BBC9-6F7EF1EC3808}" type="presParOf" srcId="{2FA5E622-5748-4A64-A651-3EBFA8865B82}" destId="{12F8273C-DE87-477E-BAE8-A34A8DA41083}" srcOrd="1" destOrd="0" presId="urn:microsoft.com/office/officeart/2008/layout/LinedList"/>
    <dgm:cxn modelId="{678E0A76-A861-4E51-87E9-C8FD29F13C84}" type="presParOf" srcId="{2FA5E622-5748-4A64-A651-3EBFA8865B82}" destId="{E695412A-E125-4A72-8DF6-183E0EA5D234}" srcOrd="2" destOrd="0" presId="urn:microsoft.com/office/officeart/2008/layout/LinedList"/>
    <dgm:cxn modelId="{E08B0F7B-5F45-4BE6-AA23-AFF03F4DC464}" type="presParOf" srcId="{A6BBAC32-D34D-41CC-B621-B81E193FB30F}" destId="{60F216FD-13B3-428B-AC0A-56C46D937197}" srcOrd="5" destOrd="0" presId="urn:microsoft.com/office/officeart/2008/layout/LinedList"/>
    <dgm:cxn modelId="{7622B813-FD2B-4451-BB6B-9DB12F75132B}" type="presParOf" srcId="{A6BBAC32-D34D-41CC-B621-B81E193FB30F}" destId="{CE8A0760-33CF-4EF1-840B-27A135171577}" srcOrd="6" destOrd="0" presId="urn:microsoft.com/office/officeart/2008/layout/LinedList"/>
    <dgm:cxn modelId="{DA280E82-4416-445F-A9AC-298EDE6D2CEC}" type="presParOf" srcId="{A6BBAC32-D34D-41CC-B621-B81E193FB30F}" destId="{9A77AD01-C372-4774-BAEB-F4398410144E}" srcOrd="7" destOrd="0" presId="urn:microsoft.com/office/officeart/2008/layout/LinedList"/>
    <dgm:cxn modelId="{E773F58C-2462-4EC9-8218-FE171B2332E1}" type="presParOf" srcId="{9A77AD01-C372-4774-BAEB-F4398410144E}" destId="{8B6B2978-B0EB-4EF3-94D6-ECE9572E976D}" srcOrd="0" destOrd="0" presId="urn:microsoft.com/office/officeart/2008/layout/LinedList"/>
    <dgm:cxn modelId="{A589C7F3-FDD6-4861-A510-5512DE952654}" type="presParOf" srcId="{9A77AD01-C372-4774-BAEB-F4398410144E}" destId="{6DF7BB97-E8C6-494F-886E-DBAF66F52A70}" srcOrd="1" destOrd="0" presId="urn:microsoft.com/office/officeart/2008/layout/LinedList"/>
    <dgm:cxn modelId="{B3BB2BEA-FD22-4B9A-BF32-AD2322E3E9B2}" type="presParOf" srcId="{9A77AD01-C372-4774-BAEB-F4398410144E}" destId="{2696ECDA-7BDF-4F8A-9E1B-104552CACCE6}" srcOrd="2" destOrd="0" presId="urn:microsoft.com/office/officeart/2008/layout/LinedList"/>
    <dgm:cxn modelId="{6D023923-E808-4271-B482-3DBECCE381D4}" type="presParOf" srcId="{A6BBAC32-D34D-41CC-B621-B81E193FB30F}" destId="{FA478A36-A64E-460F-AE67-40392AE39135}" srcOrd="8" destOrd="0" presId="urn:microsoft.com/office/officeart/2008/layout/LinedList"/>
    <dgm:cxn modelId="{6A04FCA5-4BA1-478B-8354-F791458969E4}" type="presParOf" srcId="{A6BBAC32-D34D-41CC-B621-B81E193FB30F}" destId="{A062A26B-F372-462C-BFAA-EEAE8F24AEC3}" srcOrd="9" destOrd="0" presId="urn:microsoft.com/office/officeart/2008/layout/LinedList"/>
    <dgm:cxn modelId="{83DA2A0C-9619-4E78-A96D-3BE1147BA192}" type="presParOf" srcId="{A6BBAC32-D34D-41CC-B621-B81E193FB30F}" destId="{63916156-F8FD-412D-B0BF-D86986506E39}" srcOrd="10" destOrd="0" presId="urn:microsoft.com/office/officeart/2008/layout/LinedList"/>
    <dgm:cxn modelId="{A64F67AB-E3F5-4732-A356-EBD0147AB19C}" type="presParOf" srcId="{63916156-F8FD-412D-B0BF-D86986506E39}" destId="{AE805869-FF8C-41BF-BA75-7E87622F8739}" srcOrd="0" destOrd="0" presId="urn:microsoft.com/office/officeart/2008/layout/LinedList"/>
    <dgm:cxn modelId="{5A61E9D0-4294-4D4E-AFEE-097C90B8C777}" type="presParOf" srcId="{63916156-F8FD-412D-B0BF-D86986506E39}" destId="{78AB4A41-79DD-48A9-88BF-991BD3B102A6}" srcOrd="1" destOrd="0" presId="urn:microsoft.com/office/officeart/2008/layout/LinedList"/>
    <dgm:cxn modelId="{AB168FAB-6551-4075-9C55-70081B933748}" type="presParOf" srcId="{63916156-F8FD-412D-B0BF-D86986506E39}" destId="{AA50835C-609A-4933-AC3F-468EC6BEFEE8}" srcOrd="2" destOrd="0" presId="urn:microsoft.com/office/officeart/2008/layout/LinedList"/>
    <dgm:cxn modelId="{C4B97564-24C9-4F7A-AFAF-FEDCAB0D71A5}" type="presParOf" srcId="{A6BBAC32-D34D-41CC-B621-B81E193FB30F}" destId="{D4BF0867-9340-4A6D-B1BF-BFBD81106D63}" srcOrd="11" destOrd="0" presId="urn:microsoft.com/office/officeart/2008/layout/LinedList"/>
    <dgm:cxn modelId="{B5DC7E60-C7FB-4DB6-BBC3-78E60EA2FD9A}" type="presParOf" srcId="{A6BBAC32-D34D-41CC-B621-B81E193FB30F}" destId="{D5CBBB0B-AB29-4747-B814-62F7EC0597C3}" srcOrd="12" destOrd="0" presId="urn:microsoft.com/office/officeart/2008/layout/LinedList"/>
    <dgm:cxn modelId="{A6D74EE2-60F5-471A-B89F-F0E7A8112F89}" type="presParOf" srcId="{A6BBAC32-D34D-41CC-B621-B81E193FB30F}" destId="{FDCC149A-6B5A-4C89-8748-1968A3604207}" srcOrd="13" destOrd="0" presId="urn:microsoft.com/office/officeart/2008/layout/LinedList"/>
    <dgm:cxn modelId="{CB6AF18F-3B3D-445D-B573-4A926C7574C5}" type="presParOf" srcId="{FDCC149A-6B5A-4C89-8748-1968A3604207}" destId="{0B8F047A-8D4E-4207-B268-DE959E10AC44}" srcOrd="0" destOrd="0" presId="urn:microsoft.com/office/officeart/2008/layout/LinedList"/>
    <dgm:cxn modelId="{DAC217C8-7903-4078-85A0-13DDD0F57829}" type="presParOf" srcId="{FDCC149A-6B5A-4C89-8748-1968A3604207}" destId="{86FCFEFF-6A2E-4C6F-8AAF-B1C735D8D22B}" srcOrd="1" destOrd="0" presId="urn:microsoft.com/office/officeart/2008/layout/LinedList"/>
    <dgm:cxn modelId="{726D7E33-4B4C-4758-8676-F90F2C49579D}" type="presParOf" srcId="{FDCC149A-6B5A-4C89-8748-1968A3604207}" destId="{5D96573E-D248-4F85-8217-5630CDDBCA39}" srcOrd="2" destOrd="0" presId="urn:microsoft.com/office/officeart/2008/layout/LinedList"/>
    <dgm:cxn modelId="{B25D87CB-0638-47F2-B9D8-FBC8A69C12A9}" type="presParOf" srcId="{A6BBAC32-D34D-41CC-B621-B81E193FB30F}" destId="{632B04C4-A95F-48F0-8DF6-647BF15CB0DC}" srcOrd="14" destOrd="0" presId="urn:microsoft.com/office/officeart/2008/layout/LinedList"/>
    <dgm:cxn modelId="{2104B75F-7AC1-423B-BFA3-00A0E91271D0}" type="presParOf" srcId="{A6BBAC32-D34D-41CC-B621-B81E193FB30F}" destId="{2FFF8B47-E679-4845-806A-E4337D3A9CFA}" srcOrd="15" destOrd="0" presId="urn:microsoft.com/office/officeart/2008/layout/LinedList"/>
    <dgm:cxn modelId="{4D9A7E1A-76C8-42D9-A1E2-FB2F3E68E240}" type="presParOf" srcId="{A6BBAC32-D34D-41CC-B621-B81E193FB30F}" destId="{E823EB41-1A37-44BC-834D-4E516B1A9943}" srcOrd="16" destOrd="0" presId="urn:microsoft.com/office/officeart/2008/layout/LinedList"/>
    <dgm:cxn modelId="{41B44501-1F6E-4943-A7E2-98914889655E}" type="presParOf" srcId="{E823EB41-1A37-44BC-834D-4E516B1A9943}" destId="{C28FA9A8-C2DF-489D-A536-45D11A966E3C}" srcOrd="0" destOrd="0" presId="urn:microsoft.com/office/officeart/2008/layout/LinedList"/>
    <dgm:cxn modelId="{9FD1AF99-7FF5-4733-9365-AF6B0451DD3C}" type="presParOf" srcId="{E823EB41-1A37-44BC-834D-4E516B1A9943}" destId="{5D948C3F-7EBC-4808-BCD0-08F8CFBF3219}" srcOrd="1" destOrd="0" presId="urn:microsoft.com/office/officeart/2008/layout/LinedList"/>
    <dgm:cxn modelId="{DEA895ED-0A59-4B05-B6C6-5E3F6E848787}" type="presParOf" srcId="{E823EB41-1A37-44BC-834D-4E516B1A9943}" destId="{DE977299-1105-4231-A1DB-763F87E82093}" srcOrd="2" destOrd="0" presId="urn:microsoft.com/office/officeart/2008/layout/LinedList"/>
    <dgm:cxn modelId="{29C3BB8D-B24F-4C67-B7A2-8873F9FB8DB2}" type="presParOf" srcId="{A6BBAC32-D34D-41CC-B621-B81E193FB30F}" destId="{6B94A6A4-8D06-4DF9-931F-116B0562CAB4}" srcOrd="17" destOrd="0" presId="urn:microsoft.com/office/officeart/2008/layout/LinedList"/>
    <dgm:cxn modelId="{398E9A17-8F7A-435E-82BC-EAB5605EF510}" type="presParOf" srcId="{A6BBAC32-D34D-41CC-B621-B81E193FB30F}" destId="{33E67533-4350-44D2-B4ED-D6C6AF879EDD}" srcOrd="18" destOrd="0" presId="urn:microsoft.com/office/officeart/2008/layout/LinedList"/>
    <dgm:cxn modelId="{CAF3E2F2-D678-49E7-81C9-CFC0F1D2E24B}" type="presParOf" srcId="{A6BBAC32-D34D-41CC-B621-B81E193FB30F}" destId="{73E6146C-2853-4074-ACB0-F392B37DF63D}" srcOrd="19" destOrd="0" presId="urn:microsoft.com/office/officeart/2008/layout/LinedList"/>
    <dgm:cxn modelId="{DFA7A847-68A0-4DCA-8F27-333BE56AD4F8}" type="presParOf" srcId="{73E6146C-2853-4074-ACB0-F392B37DF63D}" destId="{A1F33A66-5A6A-4013-BEA1-D217F0834FA0}" srcOrd="0" destOrd="0" presId="urn:microsoft.com/office/officeart/2008/layout/LinedList"/>
    <dgm:cxn modelId="{92CD6AFF-A2A0-4DC9-BF5D-975955719F77}" type="presParOf" srcId="{73E6146C-2853-4074-ACB0-F392B37DF63D}" destId="{3F9B7B43-936E-4706-818C-3698359C6A0C}" srcOrd="1" destOrd="0" presId="urn:microsoft.com/office/officeart/2008/layout/LinedList"/>
    <dgm:cxn modelId="{529A22E6-7FFD-4EFF-99B8-E5A1E0BDB5A1}" type="presParOf" srcId="{73E6146C-2853-4074-ACB0-F392B37DF63D}" destId="{D5267ABB-0463-42CB-89AB-7A47C0F80E81}" srcOrd="2" destOrd="0" presId="urn:microsoft.com/office/officeart/2008/layout/LinedList"/>
    <dgm:cxn modelId="{75BF8650-E6FD-4226-A1EB-1F8B9C7C1C38}" type="presParOf" srcId="{A6BBAC32-D34D-41CC-B621-B81E193FB30F}" destId="{FEF267B4-78FB-477C-A784-409F24F21E83}" srcOrd="20" destOrd="0" presId="urn:microsoft.com/office/officeart/2008/layout/LinedList"/>
    <dgm:cxn modelId="{FC8F7D35-66F8-45B3-BBF1-2F6A1C9D4119}" type="presParOf" srcId="{A6BBAC32-D34D-41CC-B621-B81E193FB30F}" destId="{E69E1AD4-46A1-488B-B4CA-735434EF5038}" srcOrd="21" destOrd="0" presId="urn:microsoft.com/office/officeart/2008/layout/LinedList"/>
    <dgm:cxn modelId="{3E1BC047-49F2-4172-9631-06D9ED5F6BEA}" type="presParOf" srcId="{A6BBAC32-D34D-41CC-B621-B81E193FB30F}" destId="{0EF0448E-EC54-4440-9CF2-E38D6E0A039B}" srcOrd="22" destOrd="0" presId="urn:microsoft.com/office/officeart/2008/layout/LinedList"/>
    <dgm:cxn modelId="{001AFC0A-FCDF-4928-99B0-295751DDA59D}" type="presParOf" srcId="{0EF0448E-EC54-4440-9CF2-E38D6E0A039B}" destId="{B5FE3728-C48B-4107-A6DC-F5DE5E3E366C}" srcOrd="0" destOrd="0" presId="urn:microsoft.com/office/officeart/2008/layout/LinedList"/>
    <dgm:cxn modelId="{AB9A69B4-AE4B-4E86-8BF4-CB5E3A63D227}" type="presParOf" srcId="{0EF0448E-EC54-4440-9CF2-E38D6E0A039B}" destId="{5F6A5D15-6F75-422F-8170-82D14C5B5173}" srcOrd="1" destOrd="0" presId="urn:microsoft.com/office/officeart/2008/layout/LinedList"/>
    <dgm:cxn modelId="{451A86E8-85A2-4632-BC99-1B7F92DEDAF7}" type="presParOf" srcId="{0EF0448E-EC54-4440-9CF2-E38D6E0A039B}" destId="{9E82D756-C942-4FF5-9919-5FEC024BD5E8}" srcOrd="2" destOrd="0" presId="urn:microsoft.com/office/officeart/2008/layout/LinedList"/>
    <dgm:cxn modelId="{5D22D700-3D8E-4C39-A655-ACF45631B85E}" type="presParOf" srcId="{A6BBAC32-D34D-41CC-B621-B81E193FB30F}" destId="{D3480069-41DC-4438-960F-F2031CD3C80D}" srcOrd="23" destOrd="0" presId="urn:microsoft.com/office/officeart/2008/layout/LinedList"/>
    <dgm:cxn modelId="{FC2F8F09-EE2C-493E-BA85-EA58201BC09A}" type="presParOf" srcId="{A6BBAC32-D34D-41CC-B621-B81E193FB30F}" destId="{ED37B6F1-EF64-49A1-A0C0-0C9129E52B69}" srcOrd="24" destOrd="0" presId="urn:microsoft.com/office/officeart/2008/layout/LinedList"/>
    <dgm:cxn modelId="{27B24879-B06C-4A84-9B53-A87DD104EE0B}" type="presParOf" srcId="{A6BBAC32-D34D-41CC-B621-B81E193FB30F}" destId="{9F2B015B-EB9B-42B7-BC2A-EF6CEC326217}" srcOrd="25" destOrd="0" presId="urn:microsoft.com/office/officeart/2008/layout/LinedList"/>
    <dgm:cxn modelId="{A4B47C93-2645-4C5A-BB66-DEB75D46FF77}" type="presParOf" srcId="{9F2B015B-EB9B-42B7-BC2A-EF6CEC326217}" destId="{103F08B6-B1AF-4059-A1AA-1E4C81D19729}" srcOrd="0" destOrd="0" presId="urn:microsoft.com/office/officeart/2008/layout/LinedList"/>
    <dgm:cxn modelId="{5ABDBB06-64CF-4501-81D6-E79263F3A0EF}" type="presParOf" srcId="{9F2B015B-EB9B-42B7-BC2A-EF6CEC326217}" destId="{2776873F-6B7E-4807-922A-51AFE5ADED25}" srcOrd="1" destOrd="0" presId="urn:microsoft.com/office/officeart/2008/layout/LinedList"/>
    <dgm:cxn modelId="{77254760-C13F-4FD6-BBB5-08A065F137FA}" type="presParOf" srcId="{9F2B015B-EB9B-42B7-BC2A-EF6CEC326217}" destId="{DBF6C9BF-2E3F-458D-9DA0-6FA87C302311}" srcOrd="2" destOrd="0" presId="urn:microsoft.com/office/officeart/2008/layout/LinedList"/>
    <dgm:cxn modelId="{E4FBD868-ADFC-47E0-88BB-348D840308BC}" type="presParOf" srcId="{A6BBAC32-D34D-41CC-B621-B81E193FB30F}" destId="{102A0BE3-1A57-401E-9C66-A76854FC7B43}" srcOrd="26" destOrd="0" presId="urn:microsoft.com/office/officeart/2008/layout/LinedList"/>
    <dgm:cxn modelId="{BE8F4D28-3E8A-4836-8676-8F9D8D1C9F11}" type="presParOf" srcId="{A6BBAC32-D34D-41CC-B621-B81E193FB30F}" destId="{B28FC4E6-5643-4FB8-9011-5A287BF4DA86}" srcOrd="27" destOrd="0" presId="urn:microsoft.com/office/officeart/2008/layout/LinedList"/>
    <dgm:cxn modelId="{9AD3C9FC-21D1-4EE7-B8A2-EA2F396B370B}" type="presParOf" srcId="{A6BBAC32-D34D-41CC-B621-B81E193FB30F}" destId="{B66E1DF6-AB8D-48F5-936B-E6A5E3E7597C}" srcOrd="28" destOrd="0" presId="urn:microsoft.com/office/officeart/2008/layout/LinedList"/>
    <dgm:cxn modelId="{2B3F0732-A50D-485E-9B58-CCDD6C14945E}" type="presParOf" srcId="{B66E1DF6-AB8D-48F5-936B-E6A5E3E7597C}" destId="{BFA6DB04-5644-415D-AB24-6663E278DC59}" srcOrd="0" destOrd="0" presId="urn:microsoft.com/office/officeart/2008/layout/LinedList"/>
    <dgm:cxn modelId="{BB1107E8-8544-444D-A06B-72E462666100}" type="presParOf" srcId="{B66E1DF6-AB8D-48F5-936B-E6A5E3E7597C}" destId="{E68C7357-91FD-4295-91CB-A6E92D6EA11C}" srcOrd="1" destOrd="0" presId="urn:microsoft.com/office/officeart/2008/layout/LinedList"/>
    <dgm:cxn modelId="{232C808B-FD3D-4848-B3B1-38341D4CE498}" type="presParOf" srcId="{B66E1DF6-AB8D-48F5-936B-E6A5E3E7597C}" destId="{41AB9022-39F8-4277-B979-8D40CCDEA7FA}" srcOrd="2" destOrd="0" presId="urn:microsoft.com/office/officeart/2008/layout/LinedList"/>
    <dgm:cxn modelId="{0CF35651-3B22-4001-A3EB-92D24298BC40}" type="presParOf" srcId="{A6BBAC32-D34D-41CC-B621-B81E193FB30F}" destId="{92A13F1E-29AD-4C6E-9ABD-286BDAD97B8E}" srcOrd="29" destOrd="0" presId="urn:microsoft.com/office/officeart/2008/layout/LinedList"/>
    <dgm:cxn modelId="{802B4039-09D0-4D61-A673-06F2B4E6122A}" type="presParOf" srcId="{A6BBAC32-D34D-41CC-B621-B81E193FB30F}" destId="{944AC428-4240-4924-A684-7EEF91FB332B}" srcOrd="30" destOrd="0" presId="urn:microsoft.com/office/officeart/2008/layout/LinedList"/>
    <dgm:cxn modelId="{B0E9CEC7-9A4D-4033-9F2E-29170104AD3C}" type="presParOf" srcId="{A6BBAC32-D34D-41CC-B621-B81E193FB30F}" destId="{E942C6EC-A57D-4AAF-BA11-781681C59EB5}" srcOrd="31" destOrd="0" presId="urn:microsoft.com/office/officeart/2008/layout/LinedList"/>
    <dgm:cxn modelId="{4223572E-F551-48C4-8DE0-16FB08FC194D}" type="presParOf" srcId="{E942C6EC-A57D-4AAF-BA11-781681C59EB5}" destId="{8E0C60C6-E4CD-46B4-A5E5-2965F823B413}" srcOrd="0" destOrd="0" presId="urn:microsoft.com/office/officeart/2008/layout/LinedList"/>
    <dgm:cxn modelId="{5F7B4CD6-EAA6-4676-87EC-568043005CEB}" type="presParOf" srcId="{E942C6EC-A57D-4AAF-BA11-781681C59EB5}" destId="{2F439146-C683-4CCE-BD4A-28016E2A4553}" srcOrd="1" destOrd="0" presId="urn:microsoft.com/office/officeart/2008/layout/LinedList"/>
    <dgm:cxn modelId="{F6CCC8EF-BF90-4B81-B6D8-1C2C137A4461}" type="presParOf" srcId="{E942C6EC-A57D-4AAF-BA11-781681C59EB5}" destId="{17097D83-8495-4253-813D-72A96F79A344}" srcOrd="2" destOrd="0" presId="urn:microsoft.com/office/officeart/2008/layout/LinedList"/>
    <dgm:cxn modelId="{0257554B-B5D8-4C70-A250-C6B0A920D3A1}" type="presParOf" srcId="{A6BBAC32-D34D-41CC-B621-B81E193FB30F}" destId="{49077475-F808-45CF-A53E-3782BCA1ADAF}" srcOrd="32" destOrd="0" presId="urn:microsoft.com/office/officeart/2008/layout/LinedList"/>
    <dgm:cxn modelId="{1EFE44FD-9FAB-416C-A761-BABD854FB6A6}" type="presParOf" srcId="{A6BBAC32-D34D-41CC-B621-B81E193FB30F}" destId="{4BB36EDF-3C4A-4F5C-933C-4B44B723892F}" srcOrd="3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A83489-83AA-4793-99DE-3D65AB50861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da-DK"/>
        </a:p>
      </dgm:t>
    </dgm:pt>
    <dgm:pt modelId="{BFF0A680-0277-4251-9D28-CCA7C0741327}">
      <dgm:prSet phldrT="[Tekst]" custT="1"/>
      <dgm:spPr/>
      <dgm:t>
        <a:bodyPr/>
        <a:lstStyle/>
        <a:p>
          <a:r>
            <a:rPr lang="da-DK" sz="1200" b="1" dirty="0" err="1" smtClean="0">
              <a:solidFill>
                <a:schemeClr val="accent1"/>
              </a:solidFill>
            </a:rPr>
            <a:t>Orienterings-punkter</a:t>
          </a:r>
          <a:endParaRPr lang="da-DK" sz="1200" b="1" dirty="0">
            <a:solidFill>
              <a:schemeClr val="accent1"/>
            </a:solidFill>
          </a:endParaRPr>
        </a:p>
      </dgm:t>
    </dgm:pt>
    <dgm:pt modelId="{1EE9E32B-FE7A-463C-9AA9-E690FE4D8CF1}" type="parTrans" cxnId="{438ECF83-8A5F-4CD1-A5B2-3227909CF3AB}">
      <dgm:prSet/>
      <dgm:spPr/>
      <dgm:t>
        <a:bodyPr/>
        <a:lstStyle/>
        <a:p>
          <a:endParaRPr lang="da-DK"/>
        </a:p>
      </dgm:t>
    </dgm:pt>
    <dgm:pt modelId="{0C2C03F8-3AA4-4E41-A2BA-0DA42FA48352}" type="sibTrans" cxnId="{438ECF83-8A5F-4CD1-A5B2-3227909CF3AB}">
      <dgm:prSet/>
      <dgm:spPr/>
      <dgm:t>
        <a:bodyPr/>
        <a:lstStyle/>
        <a:p>
          <a:endParaRPr lang="da-DK"/>
        </a:p>
      </dgm:t>
    </dgm:pt>
    <dgm:pt modelId="{F9FBC933-D84A-45D1-9BB6-A894B22296BB}">
      <dgm:prSet phldrT="[Tekst]" custT="1"/>
      <dgm:spPr/>
      <dgm:t>
        <a:bodyPr/>
        <a:lstStyle/>
        <a:p>
          <a:r>
            <a:rPr lang="da-DK" sz="1200" dirty="0" smtClean="0"/>
            <a:t>22. Eventuelt</a:t>
          </a:r>
          <a:endParaRPr lang="da-DK" sz="1200" dirty="0"/>
        </a:p>
      </dgm:t>
    </dgm:pt>
    <dgm:pt modelId="{F9325B24-F840-44A5-BF0C-C90B25F5EEC0}" type="parTrans" cxnId="{88B93BB2-BE69-4D44-BFB3-743C064DC857}">
      <dgm:prSet/>
      <dgm:spPr/>
      <dgm:t>
        <a:bodyPr/>
        <a:lstStyle/>
        <a:p>
          <a:endParaRPr lang="da-DK"/>
        </a:p>
      </dgm:t>
    </dgm:pt>
    <dgm:pt modelId="{CD0F3B22-E731-466B-B854-1C3625B882F2}" type="sibTrans" cxnId="{88B93BB2-BE69-4D44-BFB3-743C064DC857}">
      <dgm:prSet/>
      <dgm:spPr/>
      <dgm:t>
        <a:bodyPr/>
        <a:lstStyle/>
        <a:p>
          <a:endParaRPr lang="da-DK"/>
        </a:p>
      </dgm:t>
    </dgm:pt>
    <dgm:pt modelId="{9F39B43F-7042-47A1-8941-DE50D3ABA357}">
      <dgm:prSet phldrT="[Tekst]" custT="1"/>
      <dgm:spPr/>
      <dgm:t>
        <a:bodyPr/>
        <a:lstStyle/>
        <a:p>
          <a:r>
            <a:rPr lang="da-DK" sz="1200" dirty="0" smtClean="0"/>
            <a:t>19. Fravigelse af tavshedspligt</a:t>
          </a:r>
          <a:endParaRPr lang="da-DK" sz="1200" dirty="0"/>
        </a:p>
      </dgm:t>
    </dgm:pt>
    <dgm:pt modelId="{A3DCFEBB-F49B-42C3-B8B0-F692F8167674}" type="parTrans" cxnId="{1B4A57D4-CEFF-4AF0-BB4A-46A575868773}">
      <dgm:prSet/>
      <dgm:spPr/>
      <dgm:t>
        <a:bodyPr/>
        <a:lstStyle/>
        <a:p>
          <a:endParaRPr lang="da-DK"/>
        </a:p>
      </dgm:t>
    </dgm:pt>
    <dgm:pt modelId="{D56B175B-7A4C-48BB-87AE-3089E813FD9F}" type="sibTrans" cxnId="{1B4A57D4-CEFF-4AF0-BB4A-46A575868773}">
      <dgm:prSet/>
      <dgm:spPr/>
      <dgm:t>
        <a:bodyPr/>
        <a:lstStyle/>
        <a:p>
          <a:endParaRPr lang="da-DK"/>
        </a:p>
      </dgm:t>
    </dgm:pt>
    <dgm:pt modelId="{3AEECFA9-6BC7-43D4-9A68-D7BEA0DCDD2D}">
      <dgm:prSet phldrT="[Tekst]" custT="1"/>
      <dgm:spPr/>
      <dgm:t>
        <a:bodyPr/>
        <a:lstStyle/>
        <a:p>
          <a:r>
            <a:rPr lang="da-DK" sz="1200" dirty="0" smtClean="0"/>
            <a:t>20. Kommunikation</a:t>
          </a:r>
          <a:endParaRPr lang="da-DK" sz="1200" dirty="0"/>
        </a:p>
      </dgm:t>
    </dgm:pt>
    <dgm:pt modelId="{0DCF7E04-9C58-40B3-8F11-2432578A72E6}" type="parTrans" cxnId="{E320F71E-F984-4889-8CEC-9244EBC3B51B}">
      <dgm:prSet/>
      <dgm:spPr/>
      <dgm:t>
        <a:bodyPr/>
        <a:lstStyle/>
        <a:p>
          <a:endParaRPr lang="da-DK"/>
        </a:p>
      </dgm:t>
    </dgm:pt>
    <dgm:pt modelId="{04DE5100-81FF-4A19-86DA-F6C793316EF1}" type="sibTrans" cxnId="{E320F71E-F984-4889-8CEC-9244EBC3B51B}">
      <dgm:prSet/>
      <dgm:spPr/>
      <dgm:t>
        <a:bodyPr/>
        <a:lstStyle/>
        <a:p>
          <a:endParaRPr lang="da-DK"/>
        </a:p>
      </dgm:t>
    </dgm:pt>
    <dgm:pt modelId="{F2591791-A4B4-4D29-B9C2-E6C796398661}">
      <dgm:prSet phldrT="[Tekst]" custT="1"/>
      <dgm:spPr/>
      <dgm:t>
        <a:bodyPr/>
        <a:lstStyle/>
        <a:p>
          <a:r>
            <a:rPr lang="da-DK" sz="1200" dirty="0" smtClean="0"/>
            <a:t>21. Mødeplan 2019</a:t>
          </a:r>
          <a:endParaRPr lang="da-DK" sz="1200" dirty="0"/>
        </a:p>
      </dgm:t>
    </dgm:pt>
    <dgm:pt modelId="{72576528-0448-4555-90B0-D2BE58B4D12F}" type="parTrans" cxnId="{23A86CC2-160C-45EF-937C-F7323C8B2306}">
      <dgm:prSet/>
      <dgm:spPr/>
      <dgm:t>
        <a:bodyPr/>
        <a:lstStyle/>
        <a:p>
          <a:endParaRPr lang="da-DK"/>
        </a:p>
      </dgm:t>
    </dgm:pt>
    <dgm:pt modelId="{D33AB7C7-E7B0-4775-B65C-37867B6ABBF6}" type="sibTrans" cxnId="{23A86CC2-160C-45EF-937C-F7323C8B2306}">
      <dgm:prSet/>
      <dgm:spPr/>
      <dgm:t>
        <a:bodyPr/>
        <a:lstStyle/>
        <a:p>
          <a:endParaRPr lang="da-DK"/>
        </a:p>
      </dgm:t>
    </dgm:pt>
    <dgm:pt modelId="{021DD5E9-59B8-4AE1-AC1A-20B1AEB77DE7}">
      <dgm:prSet phldrT="[Tekst]" custT="1"/>
      <dgm:spPr/>
      <dgm:t>
        <a:bodyPr/>
        <a:lstStyle/>
        <a:p>
          <a:r>
            <a:rPr lang="da-DK" sz="1200" b="1" dirty="0" smtClean="0">
              <a:solidFill>
                <a:schemeClr val="accent1"/>
              </a:solidFill>
            </a:rPr>
            <a:t>Proces- og beslutningspunkter</a:t>
          </a:r>
          <a:endParaRPr lang="da-DK" sz="1200" b="1" dirty="0">
            <a:solidFill>
              <a:schemeClr val="accent1"/>
            </a:solidFill>
          </a:endParaRPr>
        </a:p>
      </dgm:t>
    </dgm:pt>
    <dgm:pt modelId="{AAE077DA-F7FB-4209-9CB2-64D25DB32648}" type="parTrans" cxnId="{F297DBB1-0244-4409-A261-F55FBAF51C2A}">
      <dgm:prSet/>
      <dgm:spPr/>
      <dgm:t>
        <a:bodyPr/>
        <a:lstStyle/>
        <a:p>
          <a:endParaRPr lang="da-DK"/>
        </a:p>
      </dgm:t>
    </dgm:pt>
    <dgm:pt modelId="{F8228869-AE88-47CD-9E8A-B69BCCA92D87}" type="sibTrans" cxnId="{F297DBB1-0244-4409-A261-F55FBAF51C2A}">
      <dgm:prSet/>
      <dgm:spPr/>
      <dgm:t>
        <a:bodyPr/>
        <a:lstStyle/>
        <a:p>
          <a:endParaRPr lang="da-DK"/>
        </a:p>
      </dgm:t>
    </dgm:pt>
    <dgm:pt modelId="{3C43EDAB-01A6-4338-A898-608E0C2B5C67}">
      <dgm:prSet phldrT="[Tekst]" custT="1"/>
      <dgm:spPr/>
      <dgm:t>
        <a:bodyPr/>
        <a:lstStyle/>
        <a:p>
          <a:r>
            <a:rPr lang="da-DK" sz="1200" dirty="0" smtClean="0"/>
            <a:t>12. Udvidelse af deponi</a:t>
          </a:r>
          <a:endParaRPr lang="da-DK" sz="1200" dirty="0"/>
        </a:p>
      </dgm:t>
    </dgm:pt>
    <dgm:pt modelId="{58635D4B-1B78-4E45-BDC8-6533435B20B5}" type="parTrans" cxnId="{0DB76F76-CDE2-4EE9-8CAA-FD1288A775AB}">
      <dgm:prSet/>
      <dgm:spPr/>
      <dgm:t>
        <a:bodyPr/>
        <a:lstStyle/>
        <a:p>
          <a:endParaRPr lang="da-DK"/>
        </a:p>
      </dgm:t>
    </dgm:pt>
    <dgm:pt modelId="{F5DEF9D6-415B-425A-934E-5C623188035E}" type="sibTrans" cxnId="{0DB76F76-CDE2-4EE9-8CAA-FD1288A775AB}">
      <dgm:prSet/>
      <dgm:spPr/>
      <dgm:t>
        <a:bodyPr/>
        <a:lstStyle/>
        <a:p>
          <a:endParaRPr lang="da-DK"/>
        </a:p>
      </dgm:t>
    </dgm:pt>
    <dgm:pt modelId="{D4C14F56-E868-497F-96CE-8358038D2762}">
      <dgm:prSet phldrT="[Tekst]" custT="1"/>
      <dgm:spPr/>
      <dgm:t>
        <a:bodyPr/>
        <a:lstStyle/>
        <a:p>
          <a:r>
            <a:rPr lang="da-DK" sz="1200" dirty="0" smtClean="0"/>
            <a:t>14. Status afhentning af dagrenovation</a:t>
          </a:r>
          <a:endParaRPr lang="da-DK" sz="1200" dirty="0"/>
        </a:p>
      </dgm:t>
    </dgm:pt>
    <dgm:pt modelId="{C528F83F-A77F-4DFC-9EC3-BC7C7CA59FA3}" type="parTrans" cxnId="{78819C59-D3F2-40C1-BEBE-CAD2D9CEF245}">
      <dgm:prSet/>
      <dgm:spPr/>
      <dgm:t>
        <a:bodyPr/>
        <a:lstStyle/>
        <a:p>
          <a:endParaRPr lang="da-DK"/>
        </a:p>
      </dgm:t>
    </dgm:pt>
    <dgm:pt modelId="{7DC2F998-1A4D-45A3-8D3E-E4AB738F98E0}" type="sibTrans" cxnId="{78819C59-D3F2-40C1-BEBE-CAD2D9CEF245}">
      <dgm:prSet/>
      <dgm:spPr/>
      <dgm:t>
        <a:bodyPr/>
        <a:lstStyle/>
        <a:p>
          <a:endParaRPr lang="da-DK"/>
        </a:p>
      </dgm:t>
    </dgm:pt>
    <dgm:pt modelId="{7728940F-4E3E-4FC1-9766-CA3B03396CCB}">
      <dgm:prSet phldrT="[Tekst]" custT="1"/>
      <dgm:spPr/>
      <dgm:t>
        <a:bodyPr/>
        <a:lstStyle/>
        <a:p>
          <a:r>
            <a:rPr lang="da-DK" sz="1200" dirty="0" smtClean="0"/>
            <a:t>13. Ny varmeregulering </a:t>
          </a:r>
          <a:endParaRPr lang="da-DK" sz="1200" dirty="0"/>
        </a:p>
      </dgm:t>
    </dgm:pt>
    <dgm:pt modelId="{C220E7FC-C6EC-44F5-9533-A824D0F1C0A7}" type="parTrans" cxnId="{2FED1404-FCF4-4086-9581-CA1ABAEF7A03}">
      <dgm:prSet/>
      <dgm:spPr/>
      <dgm:t>
        <a:bodyPr/>
        <a:lstStyle/>
        <a:p>
          <a:endParaRPr lang="da-DK"/>
        </a:p>
      </dgm:t>
    </dgm:pt>
    <dgm:pt modelId="{1AA617E8-EF91-4878-BCC0-433BEB95CFE4}" type="sibTrans" cxnId="{2FED1404-FCF4-4086-9581-CA1ABAEF7A03}">
      <dgm:prSet/>
      <dgm:spPr/>
      <dgm:t>
        <a:bodyPr/>
        <a:lstStyle/>
        <a:p>
          <a:endParaRPr lang="da-DK"/>
        </a:p>
      </dgm:t>
    </dgm:pt>
    <dgm:pt modelId="{69F1ACEC-25E4-4796-92F8-FDD151216414}">
      <dgm:prSet phldrT="[Tekst]" custT="1"/>
      <dgm:spPr/>
      <dgm:t>
        <a:bodyPr/>
        <a:lstStyle/>
        <a:p>
          <a:r>
            <a:rPr lang="da-DK" sz="1200" b="0" dirty="0" smtClean="0">
              <a:solidFill>
                <a:schemeClr val="tx1"/>
              </a:solidFill>
            </a:rPr>
            <a:t>18. Øvrige bestyrelser</a:t>
          </a:r>
          <a:endParaRPr lang="da-DK" sz="1200" dirty="0"/>
        </a:p>
      </dgm:t>
    </dgm:pt>
    <dgm:pt modelId="{DA66F399-41D9-41A1-9A41-EEFDF733B4D3}" type="parTrans" cxnId="{BB096F62-DB39-4929-A062-FB83A0D68705}">
      <dgm:prSet/>
      <dgm:spPr/>
      <dgm:t>
        <a:bodyPr/>
        <a:lstStyle/>
        <a:p>
          <a:endParaRPr lang="da-DK"/>
        </a:p>
      </dgm:t>
    </dgm:pt>
    <dgm:pt modelId="{9B5ADDAE-7245-43AC-88D9-1D74394A0F8D}" type="sibTrans" cxnId="{BB096F62-DB39-4929-A062-FB83A0D68705}">
      <dgm:prSet/>
      <dgm:spPr/>
      <dgm:t>
        <a:bodyPr/>
        <a:lstStyle/>
        <a:p>
          <a:endParaRPr lang="da-DK"/>
        </a:p>
      </dgm:t>
    </dgm:pt>
    <dgm:pt modelId="{C20DC3A1-851F-4C63-95FF-FD01072C7F35}">
      <dgm:prSet phldrT="[Tekst]" custT="1"/>
      <dgm:spPr/>
      <dgm:t>
        <a:bodyPr/>
        <a:lstStyle/>
        <a:p>
          <a:r>
            <a:rPr lang="da-DK" sz="1200" b="0" dirty="0" smtClean="0">
              <a:solidFill>
                <a:schemeClr val="tx1"/>
              </a:solidFill>
            </a:rPr>
            <a:t>15. </a:t>
          </a:r>
          <a:r>
            <a:rPr lang="da-DK" sz="1200" b="0" dirty="0" err="1" smtClean="0">
              <a:solidFill>
                <a:schemeClr val="tx1"/>
              </a:solidFill>
            </a:rPr>
            <a:t>Kunderservice</a:t>
          </a:r>
          <a:endParaRPr lang="da-DK" sz="1200" dirty="0"/>
        </a:p>
      </dgm:t>
    </dgm:pt>
    <dgm:pt modelId="{E474B124-C22A-4E2C-8BB9-396D38E58E08}" type="parTrans" cxnId="{F68FD832-FE4E-484E-9202-BE8F850BA480}">
      <dgm:prSet/>
      <dgm:spPr/>
      <dgm:t>
        <a:bodyPr/>
        <a:lstStyle/>
        <a:p>
          <a:endParaRPr lang="da-DK"/>
        </a:p>
      </dgm:t>
    </dgm:pt>
    <dgm:pt modelId="{4AB2E9C4-28AB-462E-B67D-316CA574B0A1}" type="sibTrans" cxnId="{F68FD832-FE4E-484E-9202-BE8F850BA480}">
      <dgm:prSet/>
      <dgm:spPr/>
      <dgm:t>
        <a:bodyPr/>
        <a:lstStyle/>
        <a:p>
          <a:endParaRPr lang="da-DK"/>
        </a:p>
      </dgm:t>
    </dgm:pt>
    <dgm:pt modelId="{1D4B1CA6-07A2-42C5-A5C2-869C8FFE68CF}">
      <dgm:prSet phldrT="[Tekst]" custT="1"/>
      <dgm:spPr/>
      <dgm:t>
        <a:bodyPr/>
        <a:lstStyle/>
        <a:p>
          <a:r>
            <a:rPr lang="da-DK" sz="1200" dirty="0" smtClean="0"/>
            <a:t>17. Biomasse</a:t>
          </a:r>
          <a:endParaRPr lang="da-DK" sz="1200" dirty="0"/>
        </a:p>
      </dgm:t>
    </dgm:pt>
    <dgm:pt modelId="{09EC3CD1-E131-4B71-BBE2-8E02FE56E1B6}" type="parTrans" cxnId="{C4AB07D8-656F-4AB8-8F45-58DBF2BF5943}">
      <dgm:prSet/>
      <dgm:spPr/>
      <dgm:t>
        <a:bodyPr/>
        <a:lstStyle/>
        <a:p>
          <a:endParaRPr lang="da-DK"/>
        </a:p>
      </dgm:t>
    </dgm:pt>
    <dgm:pt modelId="{A93F9501-509F-4720-9BFA-9CFF0D6DBB2F}" type="sibTrans" cxnId="{C4AB07D8-656F-4AB8-8F45-58DBF2BF5943}">
      <dgm:prSet/>
      <dgm:spPr/>
      <dgm:t>
        <a:bodyPr/>
        <a:lstStyle/>
        <a:p>
          <a:endParaRPr lang="da-DK"/>
        </a:p>
      </dgm:t>
    </dgm:pt>
    <dgm:pt modelId="{8AE87BED-3882-44EB-B854-5B61A7BD659E}">
      <dgm:prSet phldrT="[Tekst]" custT="1"/>
      <dgm:spPr/>
      <dgm:t>
        <a:bodyPr/>
        <a:lstStyle/>
        <a:p>
          <a:r>
            <a:rPr lang="da-DK" sz="1200" b="0" dirty="0" smtClean="0">
              <a:solidFill>
                <a:schemeClr val="tx1"/>
              </a:solidFill>
            </a:rPr>
            <a:t>16.Energivej </a:t>
          </a:r>
          <a:endParaRPr lang="da-DK" sz="1200" dirty="0"/>
        </a:p>
      </dgm:t>
    </dgm:pt>
    <dgm:pt modelId="{620C3A29-7B67-4D72-B9BC-575B827CD5DB}" type="parTrans" cxnId="{441BF5D5-6195-433E-B7A8-FDB067A35301}">
      <dgm:prSet/>
      <dgm:spPr/>
      <dgm:t>
        <a:bodyPr/>
        <a:lstStyle/>
        <a:p>
          <a:endParaRPr lang="da-DK"/>
        </a:p>
      </dgm:t>
    </dgm:pt>
    <dgm:pt modelId="{7A1B390D-B8E7-492F-B43B-6D67C879C168}" type="sibTrans" cxnId="{441BF5D5-6195-433E-B7A8-FDB067A35301}">
      <dgm:prSet/>
      <dgm:spPr/>
      <dgm:t>
        <a:bodyPr/>
        <a:lstStyle/>
        <a:p>
          <a:endParaRPr lang="da-DK"/>
        </a:p>
      </dgm:t>
    </dgm:pt>
    <dgm:pt modelId="{F1C1C263-DF7B-489A-93D7-75A8354D133B}" type="pres">
      <dgm:prSet presAssocID="{0FA83489-83AA-4793-99DE-3D65AB50861C}" presName="vert0" presStyleCnt="0">
        <dgm:presLayoutVars>
          <dgm:dir/>
          <dgm:animOne val="branch"/>
          <dgm:animLvl val="lvl"/>
        </dgm:presLayoutVars>
      </dgm:prSet>
      <dgm:spPr/>
      <dgm:t>
        <a:bodyPr/>
        <a:lstStyle/>
        <a:p>
          <a:endParaRPr lang="da-DK"/>
        </a:p>
      </dgm:t>
    </dgm:pt>
    <dgm:pt modelId="{3A5E326B-368A-45CE-AC0A-0B094B5CCC8D}" type="pres">
      <dgm:prSet presAssocID="{BFF0A680-0277-4251-9D28-CCA7C0741327}" presName="thickLine" presStyleLbl="alignNode1" presStyleIdx="0" presStyleCnt="1"/>
      <dgm:spPr/>
    </dgm:pt>
    <dgm:pt modelId="{A739235E-5C2A-4D34-9229-95E490A02B21}" type="pres">
      <dgm:prSet presAssocID="{BFF0A680-0277-4251-9D28-CCA7C0741327}" presName="horz1" presStyleCnt="0"/>
      <dgm:spPr/>
    </dgm:pt>
    <dgm:pt modelId="{5CEBC8DE-1152-4028-BB05-95C3BCBFEA8E}" type="pres">
      <dgm:prSet presAssocID="{BFF0A680-0277-4251-9D28-CCA7C0741327}" presName="tx1" presStyleLbl="revTx" presStyleIdx="0" presStyleCnt="13"/>
      <dgm:spPr/>
      <dgm:t>
        <a:bodyPr/>
        <a:lstStyle/>
        <a:p>
          <a:endParaRPr lang="da-DK"/>
        </a:p>
      </dgm:t>
    </dgm:pt>
    <dgm:pt modelId="{A6BBAC32-D34D-41CC-B621-B81E193FB30F}" type="pres">
      <dgm:prSet presAssocID="{BFF0A680-0277-4251-9D28-CCA7C0741327}" presName="vert1" presStyleCnt="0"/>
      <dgm:spPr/>
    </dgm:pt>
    <dgm:pt modelId="{43001AEF-D9C8-415E-835D-BDCF02F3C08B}" type="pres">
      <dgm:prSet presAssocID="{3C43EDAB-01A6-4338-A898-608E0C2B5C67}" presName="vertSpace2a" presStyleCnt="0"/>
      <dgm:spPr/>
    </dgm:pt>
    <dgm:pt modelId="{8A71065C-6880-4E0B-BAA9-99EF00B94FA4}" type="pres">
      <dgm:prSet presAssocID="{3C43EDAB-01A6-4338-A898-608E0C2B5C67}" presName="horz2" presStyleCnt="0"/>
      <dgm:spPr/>
    </dgm:pt>
    <dgm:pt modelId="{C6D07A48-F8B8-43DB-BD02-E3A991A4B7AE}" type="pres">
      <dgm:prSet presAssocID="{3C43EDAB-01A6-4338-A898-608E0C2B5C67}" presName="horzSpace2" presStyleCnt="0"/>
      <dgm:spPr/>
    </dgm:pt>
    <dgm:pt modelId="{A8286A64-0FC3-405A-B7D8-5F56C4BCAE7D}" type="pres">
      <dgm:prSet presAssocID="{3C43EDAB-01A6-4338-A898-608E0C2B5C67}" presName="tx2" presStyleLbl="revTx" presStyleIdx="1" presStyleCnt="13"/>
      <dgm:spPr/>
      <dgm:t>
        <a:bodyPr/>
        <a:lstStyle/>
        <a:p>
          <a:endParaRPr lang="da-DK"/>
        </a:p>
      </dgm:t>
    </dgm:pt>
    <dgm:pt modelId="{7D304851-1030-4B5C-8CA6-5FCD15E8113C}" type="pres">
      <dgm:prSet presAssocID="{3C43EDAB-01A6-4338-A898-608E0C2B5C67}" presName="vert2" presStyleCnt="0"/>
      <dgm:spPr/>
    </dgm:pt>
    <dgm:pt modelId="{F746618A-32F0-46B5-A40F-5A0959ABCA1F}" type="pres">
      <dgm:prSet presAssocID="{3C43EDAB-01A6-4338-A898-608E0C2B5C67}" presName="thinLine2b" presStyleLbl="callout" presStyleIdx="0" presStyleCnt="12"/>
      <dgm:spPr/>
    </dgm:pt>
    <dgm:pt modelId="{2FD1D666-AEC6-4B19-8DD9-A0CCC1FECD73}" type="pres">
      <dgm:prSet presAssocID="{3C43EDAB-01A6-4338-A898-608E0C2B5C67}" presName="vertSpace2b" presStyleCnt="0"/>
      <dgm:spPr/>
    </dgm:pt>
    <dgm:pt modelId="{1CE7FF92-6ADE-44BE-95FE-9A8ABEDE55FB}" type="pres">
      <dgm:prSet presAssocID="{7728940F-4E3E-4FC1-9766-CA3B03396CCB}" presName="horz2" presStyleCnt="0"/>
      <dgm:spPr/>
    </dgm:pt>
    <dgm:pt modelId="{B1844562-498C-48FE-B2ED-09967FC169B7}" type="pres">
      <dgm:prSet presAssocID="{7728940F-4E3E-4FC1-9766-CA3B03396CCB}" presName="horzSpace2" presStyleCnt="0"/>
      <dgm:spPr/>
    </dgm:pt>
    <dgm:pt modelId="{A3F4AE7B-A97C-44E8-B3EC-31CC9F6CCD00}" type="pres">
      <dgm:prSet presAssocID="{7728940F-4E3E-4FC1-9766-CA3B03396CCB}" presName="tx2" presStyleLbl="revTx" presStyleIdx="2" presStyleCnt="13"/>
      <dgm:spPr/>
      <dgm:t>
        <a:bodyPr/>
        <a:lstStyle/>
        <a:p>
          <a:endParaRPr lang="da-DK"/>
        </a:p>
      </dgm:t>
    </dgm:pt>
    <dgm:pt modelId="{BDFA3153-F10F-4C0E-8C72-C126B6474F7E}" type="pres">
      <dgm:prSet presAssocID="{7728940F-4E3E-4FC1-9766-CA3B03396CCB}" presName="vert2" presStyleCnt="0"/>
      <dgm:spPr/>
    </dgm:pt>
    <dgm:pt modelId="{153A15C8-2B4A-428A-8728-0C74163AD443}" type="pres">
      <dgm:prSet presAssocID="{7728940F-4E3E-4FC1-9766-CA3B03396CCB}" presName="thinLine2b" presStyleLbl="callout" presStyleIdx="1" presStyleCnt="12"/>
      <dgm:spPr/>
    </dgm:pt>
    <dgm:pt modelId="{538693B0-B7EE-4FB7-A32A-E7B9C4E2B562}" type="pres">
      <dgm:prSet presAssocID="{7728940F-4E3E-4FC1-9766-CA3B03396CCB}" presName="vertSpace2b" presStyleCnt="0"/>
      <dgm:spPr/>
    </dgm:pt>
    <dgm:pt modelId="{2322FF6A-65A3-4675-939E-DBBFB6187F9A}" type="pres">
      <dgm:prSet presAssocID="{D4C14F56-E868-497F-96CE-8358038D2762}" presName="horz2" presStyleCnt="0"/>
      <dgm:spPr/>
    </dgm:pt>
    <dgm:pt modelId="{D220E761-ABF0-48BE-B58B-5C6E7247F1CA}" type="pres">
      <dgm:prSet presAssocID="{D4C14F56-E868-497F-96CE-8358038D2762}" presName="horzSpace2" presStyleCnt="0"/>
      <dgm:spPr/>
    </dgm:pt>
    <dgm:pt modelId="{B305CB90-CD9E-43EE-9C0A-1D34DB7C8316}" type="pres">
      <dgm:prSet presAssocID="{D4C14F56-E868-497F-96CE-8358038D2762}" presName="tx2" presStyleLbl="revTx" presStyleIdx="3" presStyleCnt="13"/>
      <dgm:spPr/>
      <dgm:t>
        <a:bodyPr/>
        <a:lstStyle/>
        <a:p>
          <a:endParaRPr lang="da-DK"/>
        </a:p>
      </dgm:t>
    </dgm:pt>
    <dgm:pt modelId="{5DC01AE3-891D-4AA7-B38D-B1DCB52AFF6D}" type="pres">
      <dgm:prSet presAssocID="{D4C14F56-E868-497F-96CE-8358038D2762}" presName="vert2" presStyleCnt="0"/>
      <dgm:spPr/>
    </dgm:pt>
    <dgm:pt modelId="{FD403C41-2AC8-4D7F-971A-C7DA636458C4}" type="pres">
      <dgm:prSet presAssocID="{D4C14F56-E868-497F-96CE-8358038D2762}" presName="thinLine2b" presStyleLbl="callout" presStyleIdx="2" presStyleCnt="12"/>
      <dgm:spPr/>
    </dgm:pt>
    <dgm:pt modelId="{B7FCA69C-F95D-4996-A428-2B26D37E7E8F}" type="pres">
      <dgm:prSet presAssocID="{D4C14F56-E868-497F-96CE-8358038D2762}" presName="vertSpace2b" presStyleCnt="0"/>
      <dgm:spPr/>
    </dgm:pt>
    <dgm:pt modelId="{41F965F4-673E-40DA-9644-5949713C785B}" type="pres">
      <dgm:prSet presAssocID="{C20DC3A1-851F-4C63-95FF-FD01072C7F35}" presName="horz2" presStyleCnt="0"/>
      <dgm:spPr/>
    </dgm:pt>
    <dgm:pt modelId="{6383FCB3-F105-43C8-BB3B-174EBA2B5602}" type="pres">
      <dgm:prSet presAssocID="{C20DC3A1-851F-4C63-95FF-FD01072C7F35}" presName="horzSpace2" presStyleCnt="0"/>
      <dgm:spPr/>
    </dgm:pt>
    <dgm:pt modelId="{6CEA09C9-B373-4445-8651-F7C0348E9BA9}" type="pres">
      <dgm:prSet presAssocID="{C20DC3A1-851F-4C63-95FF-FD01072C7F35}" presName="tx2" presStyleLbl="revTx" presStyleIdx="4" presStyleCnt="13"/>
      <dgm:spPr/>
      <dgm:t>
        <a:bodyPr/>
        <a:lstStyle/>
        <a:p>
          <a:endParaRPr lang="da-DK"/>
        </a:p>
      </dgm:t>
    </dgm:pt>
    <dgm:pt modelId="{192BC61F-0F28-4C3C-8A42-3C1C077574A3}" type="pres">
      <dgm:prSet presAssocID="{C20DC3A1-851F-4C63-95FF-FD01072C7F35}" presName="vert2" presStyleCnt="0"/>
      <dgm:spPr/>
    </dgm:pt>
    <dgm:pt modelId="{4AB2CF5A-4380-45EF-A902-8B60CAE6BE95}" type="pres">
      <dgm:prSet presAssocID="{C20DC3A1-851F-4C63-95FF-FD01072C7F35}" presName="thinLine2b" presStyleLbl="callout" presStyleIdx="3" presStyleCnt="12"/>
      <dgm:spPr/>
    </dgm:pt>
    <dgm:pt modelId="{84DE9535-170B-4F78-9257-BBB0B85E8E55}" type="pres">
      <dgm:prSet presAssocID="{C20DC3A1-851F-4C63-95FF-FD01072C7F35}" presName="vertSpace2b" presStyleCnt="0"/>
      <dgm:spPr/>
    </dgm:pt>
    <dgm:pt modelId="{7D6745D1-D512-43EB-A6D4-7794DF29D45B}" type="pres">
      <dgm:prSet presAssocID="{8AE87BED-3882-44EB-B854-5B61A7BD659E}" presName="horz2" presStyleCnt="0"/>
      <dgm:spPr/>
    </dgm:pt>
    <dgm:pt modelId="{E7083DEF-068A-454F-B499-D006F22D0869}" type="pres">
      <dgm:prSet presAssocID="{8AE87BED-3882-44EB-B854-5B61A7BD659E}" presName="horzSpace2" presStyleCnt="0"/>
      <dgm:spPr/>
    </dgm:pt>
    <dgm:pt modelId="{5D82FAA3-DA62-48E2-B890-B378F79CCE1D}" type="pres">
      <dgm:prSet presAssocID="{8AE87BED-3882-44EB-B854-5B61A7BD659E}" presName="tx2" presStyleLbl="revTx" presStyleIdx="5" presStyleCnt="13"/>
      <dgm:spPr/>
      <dgm:t>
        <a:bodyPr/>
        <a:lstStyle/>
        <a:p>
          <a:endParaRPr lang="da-DK"/>
        </a:p>
      </dgm:t>
    </dgm:pt>
    <dgm:pt modelId="{64090933-0790-4C86-AF0A-31D3B62F4DD6}" type="pres">
      <dgm:prSet presAssocID="{8AE87BED-3882-44EB-B854-5B61A7BD659E}" presName="vert2" presStyleCnt="0"/>
      <dgm:spPr/>
    </dgm:pt>
    <dgm:pt modelId="{476D8883-54AF-4035-AA51-9BA5A3A5369F}" type="pres">
      <dgm:prSet presAssocID="{8AE87BED-3882-44EB-B854-5B61A7BD659E}" presName="thinLine2b" presStyleLbl="callout" presStyleIdx="4" presStyleCnt="12"/>
      <dgm:spPr/>
    </dgm:pt>
    <dgm:pt modelId="{FF4B02E8-083D-4762-89DF-CDB6E1660801}" type="pres">
      <dgm:prSet presAssocID="{8AE87BED-3882-44EB-B854-5B61A7BD659E}" presName="vertSpace2b" presStyleCnt="0"/>
      <dgm:spPr/>
    </dgm:pt>
    <dgm:pt modelId="{2E242A49-B73B-4B38-AE53-FAAD98CD8C52}" type="pres">
      <dgm:prSet presAssocID="{1D4B1CA6-07A2-42C5-A5C2-869C8FFE68CF}" presName="horz2" presStyleCnt="0"/>
      <dgm:spPr/>
    </dgm:pt>
    <dgm:pt modelId="{1625DD89-FD60-4E47-B45F-33F5EA02B3D3}" type="pres">
      <dgm:prSet presAssocID="{1D4B1CA6-07A2-42C5-A5C2-869C8FFE68CF}" presName="horzSpace2" presStyleCnt="0"/>
      <dgm:spPr/>
    </dgm:pt>
    <dgm:pt modelId="{9EE0E049-7E5A-4819-A4E4-F037CEA4710D}" type="pres">
      <dgm:prSet presAssocID="{1D4B1CA6-07A2-42C5-A5C2-869C8FFE68CF}" presName="tx2" presStyleLbl="revTx" presStyleIdx="6" presStyleCnt="13"/>
      <dgm:spPr/>
      <dgm:t>
        <a:bodyPr/>
        <a:lstStyle/>
        <a:p>
          <a:endParaRPr lang="da-DK"/>
        </a:p>
      </dgm:t>
    </dgm:pt>
    <dgm:pt modelId="{66694FAF-A5C2-43FE-A697-1A4CFC438D0A}" type="pres">
      <dgm:prSet presAssocID="{1D4B1CA6-07A2-42C5-A5C2-869C8FFE68CF}" presName="vert2" presStyleCnt="0"/>
      <dgm:spPr/>
    </dgm:pt>
    <dgm:pt modelId="{5055A164-9AF1-48EE-A67D-7D7E209A2708}" type="pres">
      <dgm:prSet presAssocID="{1D4B1CA6-07A2-42C5-A5C2-869C8FFE68CF}" presName="thinLine2b" presStyleLbl="callout" presStyleIdx="5" presStyleCnt="12"/>
      <dgm:spPr/>
    </dgm:pt>
    <dgm:pt modelId="{F0C6A5CD-20CD-4983-A420-A1AAAB7875D0}" type="pres">
      <dgm:prSet presAssocID="{1D4B1CA6-07A2-42C5-A5C2-869C8FFE68CF}" presName="vertSpace2b" presStyleCnt="0"/>
      <dgm:spPr/>
    </dgm:pt>
    <dgm:pt modelId="{E67AE01F-682F-4187-B7B1-AABDFC2DF949}" type="pres">
      <dgm:prSet presAssocID="{69F1ACEC-25E4-4796-92F8-FDD151216414}" presName="horz2" presStyleCnt="0"/>
      <dgm:spPr/>
    </dgm:pt>
    <dgm:pt modelId="{1C2345F2-2321-4FAA-B49D-2606FD4A1CFF}" type="pres">
      <dgm:prSet presAssocID="{69F1ACEC-25E4-4796-92F8-FDD151216414}" presName="horzSpace2" presStyleCnt="0"/>
      <dgm:spPr/>
    </dgm:pt>
    <dgm:pt modelId="{19C31B97-3F7E-4FCE-92C6-53AC4A44C1C3}" type="pres">
      <dgm:prSet presAssocID="{69F1ACEC-25E4-4796-92F8-FDD151216414}" presName="tx2" presStyleLbl="revTx" presStyleIdx="7" presStyleCnt="13"/>
      <dgm:spPr/>
      <dgm:t>
        <a:bodyPr/>
        <a:lstStyle/>
        <a:p>
          <a:endParaRPr lang="da-DK"/>
        </a:p>
      </dgm:t>
    </dgm:pt>
    <dgm:pt modelId="{B0724870-532F-420B-8DEA-79567B700334}" type="pres">
      <dgm:prSet presAssocID="{69F1ACEC-25E4-4796-92F8-FDD151216414}" presName="vert2" presStyleCnt="0"/>
      <dgm:spPr/>
    </dgm:pt>
    <dgm:pt modelId="{8C0600DD-7448-40EA-B0C7-8E4A40F1C50E}" type="pres">
      <dgm:prSet presAssocID="{69F1ACEC-25E4-4796-92F8-FDD151216414}" presName="thinLine2b" presStyleLbl="callout" presStyleIdx="6" presStyleCnt="12"/>
      <dgm:spPr/>
    </dgm:pt>
    <dgm:pt modelId="{4CB6382D-6253-4DD0-9B60-B800F339FDB5}" type="pres">
      <dgm:prSet presAssocID="{69F1ACEC-25E4-4796-92F8-FDD151216414}" presName="vertSpace2b" presStyleCnt="0"/>
      <dgm:spPr/>
    </dgm:pt>
    <dgm:pt modelId="{962230EB-BC4F-4086-945A-BF7A46DBEFB8}" type="pres">
      <dgm:prSet presAssocID="{021DD5E9-59B8-4AE1-AC1A-20B1AEB77DE7}" presName="horz2" presStyleCnt="0"/>
      <dgm:spPr/>
    </dgm:pt>
    <dgm:pt modelId="{7A9016EE-24E8-41EE-BE07-DA7E88B7BBE9}" type="pres">
      <dgm:prSet presAssocID="{021DD5E9-59B8-4AE1-AC1A-20B1AEB77DE7}" presName="horzSpace2" presStyleCnt="0"/>
      <dgm:spPr/>
    </dgm:pt>
    <dgm:pt modelId="{56C3A9E8-DD06-4CA7-8199-8ADF1B00118E}" type="pres">
      <dgm:prSet presAssocID="{021DD5E9-59B8-4AE1-AC1A-20B1AEB77DE7}" presName="tx2" presStyleLbl="revTx" presStyleIdx="8" presStyleCnt="13"/>
      <dgm:spPr/>
      <dgm:t>
        <a:bodyPr/>
        <a:lstStyle/>
        <a:p>
          <a:endParaRPr lang="da-DK"/>
        </a:p>
      </dgm:t>
    </dgm:pt>
    <dgm:pt modelId="{6B43A8EE-F111-4A50-BFF0-B1CD67AFC076}" type="pres">
      <dgm:prSet presAssocID="{021DD5E9-59B8-4AE1-AC1A-20B1AEB77DE7}" presName="vert2" presStyleCnt="0"/>
      <dgm:spPr/>
    </dgm:pt>
    <dgm:pt modelId="{012A26A6-789E-420B-A273-56BE789BDDA8}" type="pres">
      <dgm:prSet presAssocID="{021DD5E9-59B8-4AE1-AC1A-20B1AEB77DE7}" presName="thinLine2b" presStyleLbl="callout" presStyleIdx="7" presStyleCnt="12"/>
      <dgm:spPr/>
    </dgm:pt>
    <dgm:pt modelId="{C94BFBE6-8934-4F26-87FC-3F34FA7EB3BA}" type="pres">
      <dgm:prSet presAssocID="{021DD5E9-59B8-4AE1-AC1A-20B1AEB77DE7}" presName="vertSpace2b" presStyleCnt="0"/>
      <dgm:spPr/>
    </dgm:pt>
    <dgm:pt modelId="{26F50F72-8A0C-42B5-A338-F49B05F7A566}" type="pres">
      <dgm:prSet presAssocID="{9F39B43F-7042-47A1-8941-DE50D3ABA357}" presName="horz2" presStyleCnt="0"/>
      <dgm:spPr/>
    </dgm:pt>
    <dgm:pt modelId="{223BB49F-E6A1-46C1-94A8-4388D8C7E178}" type="pres">
      <dgm:prSet presAssocID="{9F39B43F-7042-47A1-8941-DE50D3ABA357}" presName="horzSpace2" presStyleCnt="0"/>
      <dgm:spPr/>
    </dgm:pt>
    <dgm:pt modelId="{4AFCEBE1-0BA1-4CFA-BD48-0530BDCA924C}" type="pres">
      <dgm:prSet presAssocID="{9F39B43F-7042-47A1-8941-DE50D3ABA357}" presName="tx2" presStyleLbl="revTx" presStyleIdx="9" presStyleCnt="13"/>
      <dgm:spPr/>
      <dgm:t>
        <a:bodyPr/>
        <a:lstStyle/>
        <a:p>
          <a:endParaRPr lang="da-DK"/>
        </a:p>
      </dgm:t>
    </dgm:pt>
    <dgm:pt modelId="{C9742DC2-B31E-4FC7-8AE5-57B7BDE268DE}" type="pres">
      <dgm:prSet presAssocID="{9F39B43F-7042-47A1-8941-DE50D3ABA357}" presName="vert2" presStyleCnt="0"/>
      <dgm:spPr/>
    </dgm:pt>
    <dgm:pt modelId="{2A516636-0A2D-407A-B97A-7FE17CB08F1E}" type="pres">
      <dgm:prSet presAssocID="{9F39B43F-7042-47A1-8941-DE50D3ABA357}" presName="thinLine2b" presStyleLbl="callout" presStyleIdx="8" presStyleCnt="12"/>
      <dgm:spPr/>
    </dgm:pt>
    <dgm:pt modelId="{9CC240CC-5463-4A83-B3EA-63B321BD255A}" type="pres">
      <dgm:prSet presAssocID="{9F39B43F-7042-47A1-8941-DE50D3ABA357}" presName="vertSpace2b" presStyleCnt="0"/>
      <dgm:spPr/>
    </dgm:pt>
    <dgm:pt modelId="{D624C167-40E3-44CE-B4B1-DF86971024D2}" type="pres">
      <dgm:prSet presAssocID="{3AEECFA9-6BC7-43D4-9A68-D7BEA0DCDD2D}" presName="horz2" presStyleCnt="0"/>
      <dgm:spPr/>
    </dgm:pt>
    <dgm:pt modelId="{C7393BAC-1D73-426F-A118-1E0C68D43D9D}" type="pres">
      <dgm:prSet presAssocID="{3AEECFA9-6BC7-43D4-9A68-D7BEA0DCDD2D}" presName="horzSpace2" presStyleCnt="0"/>
      <dgm:spPr/>
    </dgm:pt>
    <dgm:pt modelId="{D9EC8584-9EFC-45DF-A2B2-83604CB5E13E}" type="pres">
      <dgm:prSet presAssocID="{3AEECFA9-6BC7-43D4-9A68-D7BEA0DCDD2D}" presName="tx2" presStyleLbl="revTx" presStyleIdx="10" presStyleCnt="13"/>
      <dgm:spPr/>
      <dgm:t>
        <a:bodyPr/>
        <a:lstStyle/>
        <a:p>
          <a:endParaRPr lang="da-DK"/>
        </a:p>
      </dgm:t>
    </dgm:pt>
    <dgm:pt modelId="{95D735D2-D131-4674-9A61-6929E35063D8}" type="pres">
      <dgm:prSet presAssocID="{3AEECFA9-6BC7-43D4-9A68-D7BEA0DCDD2D}" presName="vert2" presStyleCnt="0"/>
      <dgm:spPr/>
    </dgm:pt>
    <dgm:pt modelId="{0691B33E-B597-4806-8249-A4359506E6D0}" type="pres">
      <dgm:prSet presAssocID="{3AEECFA9-6BC7-43D4-9A68-D7BEA0DCDD2D}" presName="thinLine2b" presStyleLbl="callout" presStyleIdx="9" presStyleCnt="12"/>
      <dgm:spPr/>
    </dgm:pt>
    <dgm:pt modelId="{346F0A7E-B3BC-421E-A621-A0F2053B815C}" type="pres">
      <dgm:prSet presAssocID="{3AEECFA9-6BC7-43D4-9A68-D7BEA0DCDD2D}" presName="vertSpace2b" presStyleCnt="0"/>
      <dgm:spPr/>
    </dgm:pt>
    <dgm:pt modelId="{07F4D32F-42DA-4E2A-BE0E-957D5B63BD8D}" type="pres">
      <dgm:prSet presAssocID="{F2591791-A4B4-4D29-B9C2-E6C796398661}" presName="horz2" presStyleCnt="0"/>
      <dgm:spPr/>
    </dgm:pt>
    <dgm:pt modelId="{76278775-83BC-431B-99ED-C60BDD8DAB3A}" type="pres">
      <dgm:prSet presAssocID="{F2591791-A4B4-4D29-B9C2-E6C796398661}" presName="horzSpace2" presStyleCnt="0"/>
      <dgm:spPr/>
    </dgm:pt>
    <dgm:pt modelId="{01E08BDA-4DE3-48A7-86D9-A7C84396759E}" type="pres">
      <dgm:prSet presAssocID="{F2591791-A4B4-4D29-B9C2-E6C796398661}" presName="tx2" presStyleLbl="revTx" presStyleIdx="11" presStyleCnt="13"/>
      <dgm:spPr/>
      <dgm:t>
        <a:bodyPr/>
        <a:lstStyle/>
        <a:p>
          <a:endParaRPr lang="da-DK"/>
        </a:p>
      </dgm:t>
    </dgm:pt>
    <dgm:pt modelId="{5886E260-9978-4F68-8AD8-70AB10BCAB2B}" type="pres">
      <dgm:prSet presAssocID="{F2591791-A4B4-4D29-B9C2-E6C796398661}" presName="vert2" presStyleCnt="0"/>
      <dgm:spPr/>
    </dgm:pt>
    <dgm:pt modelId="{FD89FDDF-8FB0-4CFE-8862-8DAA37D3BD78}" type="pres">
      <dgm:prSet presAssocID="{F2591791-A4B4-4D29-B9C2-E6C796398661}" presName="thinLine2b" presStyleLbl="callout" presStyleIdx="10" presStyleCnt="12"/>
      <dgm:spPr/>
    </dgm:pt>
    <dgm:pt modelId="{7AA01CF8-A23F-495C-B85A-B301DA4F3B05}" type="pres">
      <dgm:prSet presAssocID="{F2591791-A4B4-4D29-B9C2-E6C796398661}" presName="vertSpace2b" presStyleCnt="0"/>
      <dgm:spPr/>
    </dgm:pt>
    <dgm:pt modelId="{DCE9D061-722A-41BA-BEE9-302C18295D6C}" type="pres">
      <dgm:prSet presAssocID="{F9FBC933-D84A-45D1-9BB6-A894B22296BB}" presName="horz2" presStyleCnt="0"/>
      <dgm:spPr/>
    </dgm:pt>
    <dgm:pt modelId="{25BA9213-A30C-4A25-8EE5-B8FCE805ACFD}" type="pres">
      <dgm:prSet presAssocID="{F9FBC933-D84A-45D1-9BB6-A894B22296BB}" presName="horzSpace2" presStyleCnt="0"/>
      <dgm:spPr/>
    </dgm:pt>
    <dgm:pt modelId="{EE1E28A1-2086-4F45-BD7E-5DEFB59F08C9}" type="pres">
      <dgm:prSet presAssocID="{F9FBC933-D84A-45D1-9BB6-A894B22296BB}" presName="tx2" presStyleLbl="revTx" presStyleIdx="12" presStyleCnt="13"/>
      <dgm:spPr/>
      <dgm:t>
        <a:bodyPr/>
        <a:lstStyle/>
        <a:p>
          <a:endParaRPr lang="da-DK"/>
        </a:p>
      </dgm:t>
    </dgm:pt>
    <dgm:pt modelId="{F116F833-83C2-4A9D-80E1-A4E9CC311F0F}" type="pres">
      <dgm:prSet presAssocID="{F9FBC933-D84A-45D1-9BB6-A894B22296BB}" presName="vert2" presStyleCnt="0"/>
      <dgm:spPr/>
    </dgm:pt>
    <dgm:pt modelId="{AC042FCB-45A9-43EC-B3DC-E632081DCFA7}" type="pres">
      <dgm:prSet presAssocID="{F9FBC933-D84A-45D1-9BB6-A894B22296BB}" presName="thinLine2b" presStyleLbl="callout" presStyleIdx="11" presStyleCnt="12"/>
      <dgm:spPr/>
    </dgm:pt>
    <dgm:pt modelId="{257E35CB-6789-4981-8C56-33E38A67F460}" type="pres">
      <dgm:prSet presAssocID="{F9FBC933-D84A-45D1-9BB6-A894B22296BB}" presName="vertSpace2b" presStyleCnt="0"/>
      <dgm:spPr/>
    </dgm:pt>
  </dgm:ptLst>
  <dgm:cxnLst>
    <dgm:cxn modelId="{F297DBB1-0244-4409-A261-F55FBAF51C2A}" srcId="{BFF0A680-0277-4251-9D28-CCA7C0741327}" destId="{021DD5E9-59B8-4AE1-AC1A-20B1AEB77DE7}" srcOrd="7" destOrd="0" parTransId="{AAE077DA-F7FB-4209-9CB2-64D25DB32648}" sibTransId="{F8228869-AE88-47CD-9E8A-B69BCCA92D87}"/>
    <dgm:cxn modelId="{BB096F62-DB39-4929-A062-FB83A0D68705}" srcId="{BFF0A680-0277-4251-9D28-CCA7C0741327}" destId="{69F1ACEC-25E4-4796-92F8-FDD151216414}" srcOrd="6" destOrd="0" parTransId="{DA66F399-41D9-41A1-9A41-EEFDF733B4D3}" sibTransId="{9B5ADDAE-7245-43AC-88D9-1D74394A0F8D}"/>
    <dgm:cxn modelId="{F8CC0204-BBFA-4C21-86B6-673A668C13F2}" type="presOf" srcId="{BFF0A680-0277-4251-9D28-CCA7C0741327}" destId="{5CEBC8DE-1152-4028-BB05-95C3BCBFEA8E}" srcOrd="0" destOrd="0" presId="urn:microsoft.com/office/officeart/2008/layout/LinedList"/>
    <dgm:cxn modelId="{A8709824-BE83-437A-96DE-5E1BB3DDF480}" type="presOf" srcId="{9F39B43F-7042-47A1-8941-DE50D3ABA357}" destId="{4AFCEBE1-0BA1-4CFA-BD48-0530BDCA924C}" srcOrd="0" destOrd="0" presId="urn:microsoft.com/office/officeart/2008/layout/LinedList"/>
    <dgm:cxn modelId="{E320F71E-F984-4889-8CEC-9244EBC3B51B}" srcId="{BFF0A680-0277-4251-9D28-CCA7C0741327}" destId="{3AEECFA9-6BC7-43D4-9A68-D7BEA0DCDD2D}" srcOrd="9" destOrd="0" parTransId="{0DCF7E04-9C58-40B3-8F11-2432578A72E6}" sibTransId="{04DE5100-81FF-4A19-86DA-F6C793316EF1}"/>
    <dgm:cxn modelId="{0B7C0C7D-7C00-416A-A5D6-2642E13F3B21}" type="presOf" srcId="{69F1ACEC-25E4-4796-92F8-FDD151216414}" destId="{19C31B97-3F7E-4FCE-92C6-53AC4A44C1C3}" srcOrd="0" destOrd="0" presId="urn:microsoft.com/office/officeart/2008/layout/LinedList"/>
    <dgm:cxn modelId="{356963B5-81CC-4D22-9369-753D68318A86}" type="presOf" srcId="{7728940F-4E3E-4FC1-9766-CA3B03396CCB}" destId="{A3F4AE7B-A97C-44E8-B3EC-31CC9F6CCD00}" srcOrd="0" destOrd="0" presId="urn:microsoft.com/office/officeart/2008/layout/LinedList"/>
    <dgm:cxn modelId="{C4AB07D8-656F-4AB8-8F45-58DBF2BF5943}" srcId="{BFF0A680-0277-4251-9D28-CCA7C0741327}" destId="{1D4B1CA6-07A2-42C5-A5C2-869C8FFE68CF}" srcOrd="5" destOrd="0" parTransId="{09EC3CD1-E131-4B71-BBE2-8E02FE56E1B6}" sibTransId="{A93F9501-509F-4720-9BFA-9CFF0D6DBB2F}"/>
    <dgm:cxn modelId="{CCD72D30-9949-4130-B27D-A18BFAEE800C}" type="presOf" srcId="{021DD5E9-59B8-4AE1-AC1A-20B1AEB77DE7}" destId="{56C3A9E8-DD06-4CA7-8199-8ADF1B00118E}" srcOrd="0" destOrd="0" presId="urn:microsoft.com/office/officeart/2008/layout/LinedList"/>
    <dgm:cxn modelId="{6A1B3261-9A48-4C22-AE67-CA0B20E4BAF0}" type="presOf" srcId="{3C43EDAB-01A6-4338-A898-608E0C2B5C67}" destId="{A8286A64-0FC3-405A-B7D8-5F56C4BCAE7D}" srcOrd="0" destOrd="0" presId="urn:microsoft.com/office/officeart/2008/layout/LinedList"/>
    <dgm:cxn modelId="{F9F875C4-5974-4044-BCEC-C8EBABE33B92}" type="presOf" srcId="{3AEECFA9-6BC7-43D4-9A68-D7BEA0DCDD2D}" destId="{D9EC8584-9EFC-45DF-A2B2-83604CB5E13E}" srcOrd="0" destOrd="0" presId="urn:microsoft.com/office/officeart/2008/layout/LinedList"/>
    <dgm:cxn modelId="{506FE23D-E4A7-4012-BEC8-C344D3D7E9E5}" type="presOf" srcId="{C20DC3A1-851F-4C63-95FF-FD01072C7F35}" destId="{6CEA09C9-B373-4445-8651-F7C0348E9BA9}" srcOrd="0" destOrd="0" presId="urn:microsoft.com/office/officeart/2008/layout/LinedList"/>
    <dgm:cxn modelId="{23A86CC2-160C-45EF-937C-F7323C8B2306}" srcId="{BFF0A680-0277-4251-9D28-CCA7C0741327}" destId="{F2591791-A4B4-4D29-B9C2-E6C796398661}" srcOrd="10" destOrd="0" parTransId="{72576528-0448-4555-90B0-D2BE58B4D12F}" sibTransId="{D33AB7C7-E7B0-4775-B65C-37867B6ABBF6}"/>
    <dgm:cxn modelId="{1B4A57D4-CEFF-4AF0-BB4A-46A575868773}" srcId="{BFF0A680-0277-4251-9D28-CCA7C0741327}" destId="{9F39B43F-7042-47A1-8941-DE50D3ABA357}" srcOrd="8" destOrd="0" parTransId="{A3DCFEBB-F49B-42C3-B8B0-F692F8167674}" sibTransId="{D56B175B-7A4C-48BB-87AE-3089E813FD9F}"/>
    <dgm:cxn modelId="{2FED1404-FCF4-4086-9581-CA1ABAEF7A03}" srcId="{BFF0A680-0277-4251-9D28-CCA7C0741327}" destId="{7728940F-4E3E-4FC1-9766-CA3B03396CCB}" srcOrd="1" destOrd="0" parTransId="{C220E7FC-C6EC-44F5-9533-A824D0F1C0A7}" sibTransId="{1AA617E8-EF91-4878-BCC0-433BEB95CFE4}"/>
    <dgm:cxn modelId="{0DB76F76-CDE2-4EE9-8CAA-FD1288A775AB}" srcId="{BFF0A680-0277-4251-9D28-CCA7C0741327}" destId="{3C43EDAB-01A6-4338-A898-608E0C2B5C67}" srcOrd="0" destOrd="0" parTransId="{58635D4B-1B78-4E45-BDC8-6533435B20B5}" sibTransId="{F5DEF9D6-415B-425A-934E-5C623188035E}"/>
    <dgm:cxn modelId="{840CAF0D-33D5-400F-9460-38C8ED77872B}" type="presOf" srcId="{8AE87BED-3882-44EB-B854-5B61A7BD659E}" destId="{5D82FAA3-DA62-48E2-B890-B378F79CCE1D}" srcOrd="0" destOrd="0" presId="urn:microsoft.com/office/officeart/2008/layout/LinedList"/>
    <dgm:cxn modelId="{8BD17FAC-BB7A-4FCA-B1E3-CCC8BFFA0491}" type="presOf" srcId="{F9FBC933-D84A-45D1-9BB6-A894B22296BB}" destId="{EE1E28A1-2086-4F45-BD7E-5DEFB59F08C9}" srcOrd="0" destOrd="0" presId="urn:microsoft.com/office/officeart/2008/layout/LinedList"/>
    <dgm:cxn modelId="{F68FD832-FE4E-484E-9202-BE8F850BA480}" srcId="{BFF0A680-0277-4251-9D28-CCA7C0741327}" destId="{C20DC3A1-851F-4C63-95FF-FD01072C7F35}" srcOrd="3" destOrd="0" parTransId="{E474B124-C22A-4E2C-8BB9-396D38E58E08}" sibTransId="{4AB2E9C4-28AB-462E-B67D-316CA574B0A1}"/>
    <dgm:cxn modelId="{000C1D2B-06DB-451B-B12A-F4DB65DAF2D9}" type="presOf" srcId="{1D4B1CA6-07A2-42C5-A5C2-869C8FFE68CF}" destId="{9EE0E049-7E5A-4819-A4E4-F037CEA4710D}" srcOrd="0" destOrd="0" presId="urn:microsoft.com/office/officeart/2008/layout/LinedList"/>
    <dgm:cxn modelId="{3426FE19-398B-4E6C-8CF5-A4127DC14716}" type="presOf" srcId="{0FA83489-83AA-4793-99DE-3D65AB50861C}" destId="{F1C1C263-DF7B-489A-93D7-75A8354D133B}" srcOrd="0" destOrd="0" presId="urn:microsoft.com/office/officeart/2008/layout/LinedList"/>
    <dgm:cxn modelId="{78819C59-D3F2-40C1-BEBE-CAD2D9CEF245}" srcId="{BFF0A680-0277-4251-9D28-CCA7C0741327}" destId="{D4C14F56-E868-497F-96CE-8358038D2762}" srcOrd="2" destOrd="0" parTransId="{C528F83F-A77F-4DFC-9EC3-BC7C7CA59FA3}" sibTransId="{7DC2F998-1A4D-45A3-8D3E-E4AB738F98E0}"/>
    <dgm:cxn modelId="{441BF5D5-6195-433E-B7A8-FDB067A35301}" srcId="{BFF0A680-0277-4251-9D28-CCA7C0741327}" destId="{8AE87BED-3882-44EB-B854-5B61A7BD659E}" srcOrd="4" destOrd="0" parTransId="{620C3A29-7B67-4D72-B9BC-575B827CD5DB}" sibTransId="{7A1B390D-B8E7-492F-B43B-6D67C879C168}"/>
    <dgm:cxn modelId="{C6B2660A-D644-42FF-8064-55D00CAEBA43}" type="presOf" srcId="{D4C14F56-E868-497F-96CE-8358038D2762}" destId="{B305CB90-CD9E-43EE-9C0A-1D34DB7C8316}" srcOrd="0" destOrd="0" presId="urn:microsoft.com/office/officeart/2008/layout/LinedList"/>
    <dgm:cxn modelId="{DFE88054-87FA-4F6D-A4F2-6A59CE3988B1}" type="presOf" srcId="{F2591791-A4B4-4D29-B9C2-E6C796398661}" destId="{01E08BDA-4DE3-48A7-86D9-A7C84396759E}" srcOrd="0" destOrd="0" presId="urn:microsoft.com/office/officeart/2008/layout/LinedList"/>
    <dgm:cxn modelId="{88B93BB2-BE69-4D44-BFB3-743C064DC857}" srcId="{BFF0A680-0277-4251-9D28-CCA7C0741327}" destId="{F9FBC933-D84A-45D1-9BB6-A894B22296BB}" srcOrd="11" destOrd="0" parTransId="{F9325B24-F840-44A5-BF0C-C90B25F5EEC0}" sibTransId="{CD0F3B22-E731-466B-B854-1C3625B882F2}"/>
    <dgm:cxn modelId="{438ECF83-8A5F-4CD1-A5B2-3227909CF3AB}" srcId="{0FA83489-83AA-4793-99DE-3D65AB50861C}" destId="{BFF0A680-0277-4251-9D28-CCA7C0741327}" srcOrd="0" destOrd="0" parTransId="{1EE9E32B-FE7A-463C-9AA9-E690FE4D8CF1}" sibTransId="{0C2C03F8-3AA4-4E41-A2BA-0DA42FA48352}"/>
    <dgm:cxn modelId="{B5B2B7C9-F276-41C6-A820-133214F19EFD}" type="presParOf" srcId="{F1C1C263-DF7B-489A-93D7-75A8354D133B}" destId="{3A5E326B-368A-45CE-AC0A-0B094B5CCC8D}" srcOrd="0" destOrd="0" presId="urn:microsoft.com/office/officeart/2008/layout/LinedList"/>
    <dgm:cxn modelId="{6D7754C5-D2A0-413F-A001-DF91EC8D40BF}" type="presParOf" srcId="{F1C1C263-DF7B-489A-93D7-75A8354D133B}" destId="{A739235E-5C2A-4D34-9229-95E490A02B21}" srcOrd="1" destOrd="0" presId="urn:microsoft.com/office/officeart/2008/layout/LinedList"/>
    <dgm:cxn modelId="{371BA550-4662-47A9-91A1-73302E21C97E}" type="presParOf" srcId="{A739235E-5C2A-4D34-9229-95E490A02B21}" destId="{5CEBC8DE-1152-4028-BB05-95C3BCBFEA8E}" srcOrd="0" destOrd="0" presId="urn:microsoft.com/office/officeart/2008/layout/LinedList"/>
    <dgm:cxn modelId="{67511AE2-77BA-4D3D-8DAC-B25A93F4A550}" type="presParOf" srcId="{A739235E-5C2A-4D34-9229-95E490A02B21}" destId="{A6BBAC32-D34D-41CC-B621-B81E193FB30F}" srcOrd="1" destOrd="0" presId="urn:microsoft.com/office/officeart/2008/layout/LinedList"/>
    <dgm:cxn modelId="{2D68A1D9-9439-4F2E-9334-00EA0118141A}" type="presParOf" srcId="{A6BBAC32-D34D-41CC-B621-B81E193FB30F}" destId="{43001AEF-D9C8-415E-835D-BDCF02F3C08B}" srcOrd="0" destOrd="0" presId="urn:microsoft.com/office/officeart/2008/layout/LinedList"/>
    <dgm:cxn modelId="{A7B7B4E2-8F5A-4BDD-A2F0-47199968F863}" type="presParOf" srcId="{A6BBAC32-D34D-41CC-B621-B81E193FB30F}" destId="{8A71065C-6880-4E0B-BAA9-99EF00B94FA4}" srcOrd="1" destOrd="0" presId="urn:microsoft.com/office/officeart/2008/layout/LinedList"/>
    <dgm:cxn modelId="{A7487A4B-9C8B-41B1-A87A-831E28619AB1}" type="presParOf" srcId="{8A71065C-6880-4E0B-BAA9-99EF00B94FA4}" destId="{C6D07A48-F8B8-43DB-BD02-E3A991A4B7AE}" srcOrd="0" destOrd="0" presId="urn:microsoft.com/office/officeart/2008/layout/LinedList"/>
    <dgm:cxn modelId="{25013144-55B3-44E3-9439-ED6EE9DA31D0}" type="presParOf" srcId="{8A71065C-6880-4E0B-BAA9-99EF00B94FA4}" destId="{A8286A64-0FC3-405A-B7D8-5F56C4BCAE7D}" srcOrd="1" destOrd="0" presId="urn:microsoft.com/office/officeart/2008/layout/LinedList"/>
    <dgm:cxn modelId="{7A114601-F13B-420F-BA32-B42858CEADD1}" type="presParOf" srcId="{8A71065C-6880-4E0B-BAA9-99EF00B94FA4}" destId="{7D304851-1030-4B5C-8CA6-5FCD15E8113C}" srcOrd="2" destOrd="0" presId="urn:microsoft.com/office/officeart/2008/layout/LinedList"/>
    <dgm:cxn modelId="{F695D7FD-4F9A-4A0A-995B-B9320C945C18}" type="presParOf" srcId="{A6BBAC32-D34D-41CC-B621-B81E193FB30F}" destId="{F746618A-32F0-46B5-A40F-5A0959ABCA1F}" srcOrd="2" destOrd="0" presId="urn:microsoft.com/office/officeart/2008/layout/LinedList"/>
    <dgm:cxn modelId="{BE2708A3-ED1D-4AD1-8DB8-84FA42090ED3}" type="presParOf" srcId="{A6BBAC32-D34D-41CC-B621-B81E193FB30F}" destId="{2FD1D666-AEC6-4B19-8DD9-A0CCC1FECD73}" srcOrd="3" destOrd="0" presId="urn:microsoft.com/office/officeart/2008/layout/LinedList"/>
    <dgm:cxn modelId="{545E7B9A-55AC-42F0-99EE-3E0BC785A7CA}" type="presParOf" srcId="{A6BBAC32-D34D-41CC-B621-B81E193FB30F}" destId="{1CE7FF92-6ADE-44BE-95FE-9A8ABEDE55FB}" srcOrd="4" destOrd="0" presId="urn:microsoft.com/office/officeart/2008/layout/LinedList"/>
    <dgm:cxn modelId="{14B96563-E6F2-4BF0-A50A-2886D0C3C228}" type="presParOf" srcId="{1CE7FF92-6ADE-44BE-95FE-9A8ABEDE55FB}" destId="{B1844562-498C-48FE-B2ED-09967FC169B7}" srcOrd="0" destOrd="0" presId="urn:microsoft.com/office/officeart/2008/layout/LinedList"/>
    <dgm:cxn modelId="{0C4ADA8E-3D87-4A92-8CB9-7C83119A8415}" type="presParOf" srcId="{1CE7FF92-6ADE-44BE-95FE-9A8ABEDE55FB}" destId="{A3F4AE7B-A97C-44E8-B3EC-31CC9F6CCD00}" srcOrd="1" destOrd="0" presId="urn:microsoft.com/office/officeart/2008/layout/LinedList"/>
    <dgm:cxn modelId="{D5525C11-8DA8-4933-9AD9-B1816D95B00F}" type="presParOf" srcId="{1CE7FF92-6ADE-44BE-95FE-9A8ABEDE55FB}" destId="{BDFA3153-F10F-4C0E-8C72-C126B6474F7E}" srcOrd="2" destOrd="0" presId="urn:microsoft.com/office/officeart/2008/layout/LinedList"/>
    <dgm:cxn modelId="{F824D11E-8AD1-44CA-B770-4A0AE5CEBC28}" type="presParOf" srcId="{A6BBAC32-D34D-41CC-B621-B81E193FB30F}" destId="{153A15C8-2B4A-428A-8728-0C74163AD443}" srcOrd="5" destOrd="0" presId="urn:microsoft.com/office/officeart/2008/layout/LinedList"/>
    <dgm:cxn modelId="{BF79F91C-6441-450C-B4D2-189496CF69AC}" type="presParOf" srcId="{A6BBAC32-D34D-41CC-B621-B81E193FB30F}" destId="{538693B0-B7EE-4FB7-A32A-E7B9C4E2B562}" srcOrd="6" destOrd="0" presId="urn:microsoft.com/office/officeart/2008/layout/LinedList"/>
    <dgm:cxn modelId="{1714FFC5-058D-46F4-8A25-4F36EB289FF4}" type="presParOf" srcId="{A6BBAC32-D34D-41CC-B621-B81E193FB30F}" destId="{2322FF6A-65A3-4675-939E-DBBFB6187F9A}" srcOrd="7" destOrd="0" presId="urn:microsoft.com/office/officeart/2008/layout/LinedList"/>
    <dgm:cxn modelId="{CDA7D20A-B80C-4F8C-A010-4015D8A1ADF8}" type="presParOf" srcId="{2322FF6A-65A3-4675-939E-DBBFB6187F9A}" destId="{D220E761-ABF0-48BE-B58B-5C6E7247F1CA}" srcOrd="0" destOrd="0" presId="urn:microsoft.com/office/officeart/2008/layout/LinedList"/>
    <dgm:cxn modelId="{F0F845FC-1404-4646-8867-EB3512FF2354}" type="presParOf" srcId="{2322FF6A-65A3-4675-939E-DBBFB6187F9A}" destId="{B305CB90-CD9E-43EE-9C0A-1D34DB7C8316}" srcOrd="1" destOrd="0" presId="urn:microsoft.com/office/officeart/2008/layout/LinedList"/>
    <dgm:cxn modelId="{F5F75CF0-2B25-44B6-B867-C5B5D8BB66FB}" type="presParOf" srcId="{2322FF6A-65A3-4675-939E-DBBFB6187F9A}" destId="{5DC01AE3-891D-4AA7-B38D-B1DCB52AFF6D}" srcOrd="2" destOrd="0" presId="urn:microsoft.com/office/officeart/2008/layout/LinedList"/>
    <dgm:cxn modelId="{B6E79B2C-68C7-4932-926A-36AED561B46D}" type="presParOf" srcId="{A6BBAC32-D34D-41CC-B621-B81E193FB30F}" destId="{FD403C41-2AC8-4D7F-971A-C7DA636458C4}" srcOrd="8" destOrd="0" presId="urn:microsoft.com/office/officeart/2008/layout/LinedList"/>
    <dgm:cxn modelId="{1B2AB7A1-D8BA-44D8-A3DC-9902CB7A0570}" type="presParOf" srcId="{A6BBAC32-D34D-41CC-B621-B81E193FB30F}" destId="{B7FCA69C-F95D-4996-A428-2B26D37E7E8F}" srcOrd="9" destOrd="0" presId="urn:microsoft.com/office/officeart/2008/layout/LinedList"/>
    <dgm:cxn modelId="{A2A8667E-9719-44CC-9E1A-4CF7EEA7EE12}" type="presParOf" srcId="{A6BBAC32-D34D-41CC-B621-B81E193FB30F}" destId="{41F965F4-673E-40DA-9644-5949713C785B}" srcOrd="10" destOrd="0" presId="urn:microsoft.com/office/officeart/2008/layout/LinedList"/>
    <dgm:cxn modelId="{45426887-DA81-4DD7-A933-163414C66758}" type="presParOf" srcId="{41F965F4-673E-40DA-9644-5949713C785B}" destId="{6383FCB3-F105-43C8-BB3B-174EBA2B5602}" srcOrd="0" destOrd="0" presId="urn:microsoft.com/office/officeart/2008/layout/LinedList"/>
    <dgm:cxn modelId="{7105BB19-AFA0-4CDE-9D3D-4A8AFEA81F26}" type="presParOf" srcId="{41F965F4-673E-40DA-9644-5949713C785B}" destId="{6CEA09C9-B373-4445-8651-F7C0348E9BA9}" srcOrd="1" destOrd="0" presId="urn:microsoft.com/office/officeart/2008/layout/LinedList"/>
    <dgm:cxn modelId="{E87766CE-CBCB-4B76-AECD-1A55929E094D}" type="presParOf" srcId="{41F965F4-673E-40DA-9644-5949713C785B}" destId="{192BC61F-0F28-4C3C-8A42-3C1C077574A3}" srcOrd="2" destOrd="0" presId="urn:microsoft.com/office/officeart/2008/layout/LinedList"/>
    <dgm:cxn modelId="{BF6F201C-672E-487F-8C19-45856BB9058D}" type="presParOf" srcId="{A6BBAC32-D34D-41CC-B621-B81E193FB30F}" destId="{4AB2CF5A-4380-45EF-A902-8B60CAE6BE95}" srcOrd="11" destOrd="0" presId="urn:microsoft.com/office/officeart/2008/layout/LinedList"/>
    <dgm:cxn modelId="{A208CA8C-FCD9-4CBD-9603-818AEFAA9FD3}" type="presParOf" srcId="{A6BBAC32-D34D-41CC-B621-B81E193FB30F}" destId="{84DE9535-170B-4F78-9257-BBB0B85E8E55}" srcOrd="12" destOrd="0" presId="urn:microsoft.com/office/officeart/2008/layout/LinedList"/>
    <dgm:cxn modelId="{63DAC0AE-30BE-4E84-9A7D-69C26757CEA7}" type="presParOf" srcId="{A6BBAC32-D34D-41CC-B621-B81E193FB30F}" destId="{7D6745D1-D512-43EB-A6D4-7794DF29D45B}" srcOrd="13" destOrd="0" presId="urn:microsoft.com/office/officeart/2008/layout/LinedList"/>
    <dgm:cxn modelId="{4B5E2421-28F7-4B05-8F14-7FA8C4A06AB9}" type="presParOf" srcId="{7D6745D1-D512-43EB-A6D4-7794DF29D45B}" destId="{E7083DEF-068A-454F-B499-D006F22D0869}" srcOrd="0" destOrd="0" presId="urn:microsoft.com/office/officeart/2008/layout/LinedList"/>
    <dgm:cxn modelId="{8102EBF9-5203-44C5-8899-A9C0546B8C3F}" type="presParOf" srcId="{7D6745D1-D512-43EB-A6D4-7794DF29D45B}" destId="{5D82FAA3-DA62-48E2-B890-B378F79CCE1D}" srcOrd="1" destOrd="0" presId="urn:microsoft.com/office/officeart/2008/layout/LinedList"/>
    <dgm:cxn modelId="{02272B88-96A3-4703-ABAE-DA37813DE326}" type="presParOf" srcId="{7D6745D1-D512-43EB-A6D4-7794DF29D45B}" destId="{64090933-0790-4C86-AF0A-31D3B62F4DD6}" srcOrd="2" destOrd="0" presId="urn:microsoft.com/office/officeart/2008/layout/LinedList"/>
    <dgm:cxn modelId="{356CA5B5-1617-4CA6-AA08-AD20344BA513}" type="presParOf" srcId="{A6BBAC32-D34D-41CC-B621-B81E193FB30F}" destId="{476D8883-54AF-4035-AA51-9BA5A3A5369F}" srcOrd="14" destOrd="0" presId="urn:microsoft.com/office/officeart/2008/layout/LinedList"/>
    <dgm:cxn modelId="{4A02C10D-5A2C-406F-A11F-592CCC9CF6C0}" type="presParOf" srcId="{A6BBAC32-D34D-41CC-B621-B81E193FB30F}" destId="{FF4B02E8-083D-4762-89DF-CDB6E1660801}" srcOrd="15" destOrd="0" presId="urn:microsoft.com/office/officeart/2008/layout/LinedList"/>
    <dgm:cxn modelId="{0ABAE6DD-B605-4373-A35D-A3938C1DB333}" type="presParOf" srcId="{A6BBAC32-D34D-41CC-B621-B81E193FB30F}" destId="{2E242A49-B73B-4B38-AE53-FAAD98CD8C52}" srcOrd="16" destOrd="0" presId="urn:microsoft.com/office/officeart/2008/layout/LinedList"/>
    <dgm:cxn modelId="{3D4B242E-32AD-4743-AAA5-799755509F56}" type="presParOf" srcId="{2E242A49-B73B-4B38-AE53-FAAD98CD8C52}" destId="{1625DD89-FD60-4E47-B45F-33F5EA02B3D3}" srcOrd="0" destOrd="0" presId="urn:microsoft.com/office/officeart/2008/layout/LinedList"/>
    <dgm:cxn modelId="{AF1EB3B1-1CD2-4C57-9F9F-237CCDD7F692}" type="presParOf" srcId="{2E242A49-B73B-4B38-AE53-FAAD98CD8C52}" destId="{9EE0E049-7E5A-4819-A4E4-F037CEA4710D}" srcOrd="1" destOrd="0" presId="urn:microsoft.com/office/officeart/2008/layout/LinedList"/>
    <dgm:cxn modelId="{06DBF87C-1E89-425B-B5BD-565DCD500F18}" type="presParOf" srcId="{2E242A49-B73B-4B38-AE53-FAAD98CD8C52}" destId="{66694FAF-A5C2-43FE-A697-1A4CFC438D0A}" srcOrd="2" destOrd="0" presId="urn:microsoft.com/office/officeart/2008/layout/LinedList"/>
    <dgm:cxn modelId="{2A46ED11-C616-4F9B-A298-35BDEE4F393F}" type="presParOf" srcId="{A6BBAC32-D34D-41CC-B621-B81E193FB30F}" destId="{5055A164-9AF1-48EE-A67D-7D7E209A2708}" srcOrd="17" destOrd="0" presId="urn:microsoft.com/office/officeart/2008/layout/LinedList"/>
    <dgm:cxn modelId="{653C88B0-8E58-4113-9F1E-3BA21DE06247}" type="presParOf" srcId="{A6BBAC32-D34D-41CC-B621-B81E193FB30F}" destId="{F0C6A5CD-20CD-4983-A420-A1AAAB7875D0}" srcOrd="18" destOrd="0" presId="urn:microsoft.com/office/officeart/2008/layout/LinedList"/>
    <dgm:cxn modelId="{C42FA4E7-7276-4B5D-933F-E405876082DA}" type="presParOf" srcId="{A6BBAC32-D34D-41CC-B621-B81E193FB30F}" destId="{E67AE01F-682F-4187-B7B1-AABDFC2DF949}" srcOrd="19" destOrd="0" presId="urn:microsoft.com/office/officeart/2008/layout/LinedList"/>
    <dgm:cxn modelId="{6A759FD4-E6D4-451B-8DA7-795868FABCEB}" type="presParOf" srcId="{E67AE01F-682F-4187-B7B1-AABDFC2DF949}" destId="{1C2345F2-2321-4FAA-B49D-2606FD4A1CFF}" srcOrd="0" destOrd="0" presId="urn:microsoft.com/office/officeart/2008/layout/LinedList"/>
    <dgm:cxn modelId="{0C3615B5-8A2E-4700-92C2-BBC72F1E9491}" type="presParOf" srcId="{E67AE01F-682F-4187-B7B1-AABDFC2DF949}" destId="{19C31B97-3F7E-4FCE-92C6-53AC4A44C1C3}" srcOrd="1" destOrd="0" presId="urn:microsoft.com/office/officeart/2008/layout/LinedList"/>
    <dgm:cxn modelId="{3913946F-B813-45AF-8E9D-B6E2530ED755}" type="presParOf" srcId="{E67AE01F-682F-4187-B7B1-AABDFC2DF949}" destId="{B0724870-532F-420B-8DEA-79567B700334}" srcOrd="2" destOrd="0" presId="urn:microsoft.com/office/officeart/2008/layout/LinedList"/>
    <dgm:cxn modelId="{C998DE4B-DDF5-407F-9BE2-78040C07A1C0}" type="presParOf" srcId="{A6BBAC32-D34D-41CC-B621-B81E193FB30F}" destId="{8C0600DD-7448-40EA-B0C7-8E4A40F1C50E}" srcOrd="20" destOrd="0" presId="urn:microsoft.com/office/officeart/2008/layout/LinedList"/>
    <dgm:cxn modelId="{6826B189-E463-4095-AF92-7F3054B7ECCC}" type="presParOf" srcId="{A6BBAC32-D34D-41CC-B621-B81E193FB30F}" destId="{4CB6382D-6253-4DD0-9B60-B800F339FDB5}" srcOrd="21" destOrd="0" presId="urn:microsoft.com/office/officeart/2008/layout/LinedList"/>
    <dgm:cxn modelId="{67A15C89-C83B-4BD4-8649-D3A19AE835CA}" type="presParOf" srcId="{A6BBAC32-D34D-41CC-B621-B81E193FB30F}" destId="{962230EB-BC4F-4086-945A-BF7A46DBEFB8}" srcOrd="22" destOrd="0" presId="urn:microsoft.com/office/officeart/2008/layout/LinedList"/>
    <dgm:cxn modelId="{AF1EFFFD-C1ED-4F60-B83C-ABA292E7F687}" type="presParOf" srcId="{962230EB-BC4F-4086-945A-BF7A46DBEFB8}" destId="{7A9016EE-24E8-41EE-BE07-DA7E88B7BBE9}" srcOrd="0" destOrd="0" presId="urn:microsoft.com/office/officeart/2008/layout/LinedList"/>
    <dgm:cxn modelId="{9591A3C8-31CF-47EF-A6BB-28A097FC2497}" type="presParOf" srcId="{962230EB-BC4F-4086-945A-BF7A46DBEFB8}" destId="{56C3A9E8-DD06-4CA7-8199-8ADF1B00118E}" srcOrd="1" destOrd="0" presId="urn:microsoft.com/office/officeart/2008/layout/LinedList"/>
    <dgm:cxn modelId="{24BAA4A7-90D4-4810-B6D5-A72657B26B0C}" type="presParOf" srcId="{962230EB-BC4F-4086-945A-BF7A46DBEFB8}" destId="{6B43A8EE-F111-4A50-BFF0-B1CD67AFC076}" srcOrd="2" destOrd="0" presId="urn:microsoft.com/office/officeart/2008/layout/LinedList"/>
    <dgm:cxn modelId="{B54DFEF8-AB1B-4025-B365-C88A72C47B0A}" type="presParOf" srcId="{A6BBAC32-D34D-41CC-B621-B81E193FB30F}" destId="{012A26A6-789E-420B-A273-56BE789BDDA8}" srcOrd="23" destOrd="0" presId="urn:microsoft.com/office/officeart/2008/layout/LinedList"/>
    <dgm:cxn modelId="{A7A936E7-515F-49C4-85B3-8C36A8E2F760}" type="presParOf" srcId="{A6BBAC32-D34D-41CC-B621-B81E193FB30F}" destId="{C94BFBE6-8934-4F26-87FC-3F34FA7EB3BA}" srcOrd="24" destOrd="0" presId="urn:microsoft.com/office/officeart/2008/layout/LinedList"/>
    <dgm:cxn modelId="{E25A784C-96C6-4EBE-8794-85CC85D0EA21}" type="presParOf" srcId="{A6BBAC32-D34D-41CC-B621-B81E193FB30F}" destId="{26F50F72-8A0C-42B5-A338-F49B05F7A566}" srcOrd="25" destOrd="0" presId="urn:microsoft.com/office/officeart/2008/layout/LinedList"/>
    <dgm:cxn modelId="{ABE38B2D-A602-404B-A55B-05B591DF4BEB}" type="presParOf" srcId="{26F50F72-8A0C-42B5-A338-F49B05F7A566}" destId="{223BB49F-E6A1-46C1-94A8-4388D8C7E178}" srcOrd="0" destOrd="0" presId="urn:microsoft.com/office/officeart/2008/layout/LinedList"/>
    <dgm:cxn modelId="{3AF8CAD6-2C30-4E90-913E-F6621497F1E3}" type="presParOf" srcId="{26F50F72-8A0C-42B5-A338-F49B05F7A566}" destId="{4AFCEBE1-0BA1-4CFA-BD48-0530BDCA924C}" srcOrd="1" destOrd="0" presId="urn:microsoft.com/office/officeart/2008/layout/LinedList"/>
    <dgm:cxn modelId="{0EE63954-DAD0-43F5-A720-CE833B370975}" type="presParOf" srcId="{26F50F72-8A0C-42B5-A338-F49B05F7A566}" destId="{C9742DC2-B31E-4FC7-8AE5-57B7BDE268DE}" srcOrd="2" destOrd="0" presId="urn:microsoft.com/office/officeart/2008/layout/LinedList"/>
    <dgm:cxn modelId="{DF558F36-A4B3-4770-9B26-D78338873E18}" type="presParOf" srcId="{A6BBAC32-D34D-41CC-B621-B81E193FB30F}" destId="{2A516636-0A2D-407A-B97A-7FE17CB08F1E}" srcOrd="26" destOrd="0" presId="urn:microsoft.com/office/officeart/2008/layout/LinedList"/>
    <dgm:cxn modelId="{F39A77A6-3562-4A69-859C-631E2A477D06}" type="presParOf" srcId="{A6BBAC32-D34D-41CC-B621-B81E193FB30F}" destId="{9CC240CC-5463-4A83-B3EA-63B321BD255A}" srcOrd="27" destOrd="0" presId="urn:microsoft.com/office/officeart/2008/layout/LinedList"/>
    <dgm:cxn modelId="{FE93670D-F1CB-49FB-8928-EC80B014D221}" type="presParOf" srcId="{A6BBAC32-D34D-41CC-B621-B81E193FB30F}" destId="{D624C167-40E3-44CE-B4B1-DF86971024D2}" srcOrd="28" destOrd="0" presId="urn:microsoft.com/office/officeart/2008/layout/LinedList"/>
    <dgm:cxn modelId="{56590459-12CA-4DAA-B20A-66062127F158}" type="presParOf" srcId="{D624C167-40E3-44CE-B4B1-DF86971024D2}" destId="{C7393BAC-1D73-426F-A118-1E0C68D43D9D}" srcOrd="0" destOrd="0" presId="urn:microsoft.com/office/officeart/2008/layout/LinedList"/>
    <dgm:cxn modelId="{F727765B-F737-4F9C-AD2D-43BBBAC84429}" type="presParOf" srcId="{D624C167-40E3-44CE-B4B1-DF86971024D2}" destId="{D9EC8584-9EFC-45DF-A2B2-83604CB5E13E}" srcOrd="1" destOrd="0" presId="urn:microsoft.com/office/officeart/2008/layout/LinedList"/>
    <dgm:cxn modelId="{C0F67541-77BF-4EE7-B230-AE90557DC24F}" type="presParOf" srcId="{D624C167-40E3-44CE-B4B1-DF86971024D2}" destId="{95D735D2-D131-4674-9A61-6929E35063D8}" srcOrd="2" destOrd="0" presId="urn:microsoft.com/office/officeart/2008/layout/LinedList"/>
    <dgm:cxn modelId="{9FBD9B70-3FF8-4A17-80AF-DD41B8541BAF}" type="presParOf" srcId="{A6BBAC32-D34D-41CC-B621-B81E193FB30F}" destId="{0691B33E-B597-4806-8249-A4359506E6D0}" srcOrd="29" destOrd="0" presId="urn:microsoft.com/office/officeart/2008/layout/LinedList"/>
    <dgm:cxn modelId="{312D788A-3D07-4275-9B43-D75914FCDDC4}" type="presParOf" srcId="{A6BBAC32-D34D-41CC-B621-B81E193FB30F}" destId="{346F0A7E-B3BC-421E-A621-A0F2053B815C}" srcOrd="30" destOrd="0" presId="urn:microsoft.com/office/officeart/2008/layout/LinedList"/>
    <dgm:cxn modelId="{A2A6C3B8-F770-4291-9590-C7CFD54031A6}" type="presParOf" srcId="{A6BBAC32-D34D-41CC-B621-B81E193FB30F}" destId="{07F4D32F-42DA-4E2A-BE0E-957D5B63BD8D}" srcOrd="31" destOrd="0" presId="urn:microsoft.com/office/officeart/2008/layout/LinedList"/>
    <dgm:cxn modelId="{38FC4C4B-2075-45AE-8B5A-C6BA491A043E}" type="presParOf" srcId="{07F4D32F-42DA-4E2A-BE0E-957D5B63BD8D}" destId="{76278775-83BC-431B-99ED-C60BDD8DAB3A}" srcOrd="0" destOrd="0" presId="urn:microsoft.com/office/officeart/2008/layout/LinedList"/>
    <dgm:cxn modelId="{69A0CF48-D0BB-48FB-9F3E-140B55C64B66}" type="presParOf" srcId="{07F4D32F-42DA-4E2A-BE0E-957D5B63BD8D}" destId="{01E08BDA-4DE3-48A7-86D9-A7C84396759E}" srcOrd="1" destOrd="0" presId="urn:microsoft.com/office/officeart/2008/layout/LinedList"/>
    <dgm:cxn modelId="{CCD9C482-5FB5-46F8-B4C2-9A2A9A32573C}" type="presParOf" srcId="{07F4D32F-42DA-4E2A-BE0E-957D5B63BD8D}" destId="{5886E260-9978-4F68-8AD8-70AB10BCAB2B}" srcOrd="2" destOrd="0" presId="urn:microsoft.com/office/officeart/2008/layout/LinedList"/>
    <dgm:cxn modelId="{CCE0FD72-9E0C-448E-A3A7-A9ED4CD9AFE6}" type="presParOf" srcId="{A6BBAC32-D34D-41CC-B621-B81E193FB30F}" destId="{FD89FDDF-8FB0-4CFE-8862-8DAA37D3BD78}" srcOrd="32" destOrd="0" presId="urn:microsoft.com/office/officeart/2008/layout/LinedList"/>
    <dgm:cxn modelId="{9FF46483-F725-40C2-957C-C10512ABD26C}" type="presParOf" srcId="{A6BBAC32-D34D-41CC-B621-B81E193FB30F}" destId="{7AA01CF8-A23F-495C-B85A-B301DA4F3B05}" srcOrd="33" destOrd="0" presId="urn:microsoft.com/office/officeart/2008/layout/LinedList"/>
    <dgm:cxn modelId="{EFD5CCFF-12EB-40CA-AAA6-73703084083F}" type="presParOf" srcId="{A6BBAC32-D34D-41CC-B621-B81E193FB30F}" destId="{DCE9D061-722A-41BA-BEE9-302C18295D6C}" srcOrd="34" destOrd="0" presId="urn:microsoft.com/office/officeart/2008/layout/LinedList"/>
    <dgm:cxn modelId="{0E353CA5-B6D3-427C-89C4-855BDE1B3C1D}" type="presParOf" srcId="{DCE9D061-722A-41BA-BEE9-302C18295D6C}" destId="{25BA9213-A30C-4A25-8EE5-B8FCE805ACFD}" srcOrd="0" destOrd="0" presId="urn:microsoft.com/office/officeart/2008/layout/LinedList"/>
    <dgm:cxn modelId="{5305FB01-DFB8-4CD8-B6F1-FCF6F4213937}" type="presParOf" srcId="{DCE9D061-722A-41BA-BEE9-302C18295D6C}" destId="{EE1E28A1-2086-4F45-BD7E-5DEFB59F08C9}" srcOrd="1" destOrd="0" presId="urn:microsoft.com/office/officeart/2008/layout/LinedList"/>
    <dgm:cxn modelId="{9816E059-E708-40A7-9B0C-0087D1539038}" type="presParOf" srcId="{DCE9D061-722A-41BA-BEE9-302C18295D6C}" destId="{F116F833-83C2-4A9D-80E1-A4E9CC311F0F}" srcOrd="2" destOrd="0" presId="urn:microsoft.com/office/officeart/2008/layout/LinedList"/>
    <dgm:cxn modelId="{362D7546-9C2D-464C-95E8-B86D1F176DCB}" type="presParOf" srcId="{A6BBAC32-D34D-41CC-B621-B81E193FB30F}" destId="{AC042FCB-45A9-43EC-B3DC-E632081DCFA7}" srcOrd="35" destOrd="0" presId="urn:microsoft.com/office/officeart/2008/layout/LinedList"/>
    <dgm:cxn modelId="{5099F655-DD1E-456B-8D0E-8D9257F7F928}" type="presParOf" srcId="{A6BBAC32-D34D-41CC-B621-B81E193FB30F}" destId="{257E35CB-6789-4981-8C56-33E38A67F460}" srcOrd="36"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2639E-38C4-4C49-BF6D-C3AA52535C47}"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da-DK"/>
        </a:p>
      </dgm:t>
    </dgm:pt>
    <dgm:pt modelId="{D5B04BC9-D1BB-4BEE-9C5F-3C2DFB239EAF}">
      <dgm:prSet phldrT="[Tekst]"/>
      <dgm:spPr/>
      <dgm:t>
        <a:bodyPr/>
        <a:lstStyle/>
        <a:p>
          <a:r>
            <a:rPr lang="da-DK" dirty="0" smtClean="0"/>
            <a:t>Forsyning Helsingør </a:t>
          </a:r>
          <a:r>
            <a:rPr lang="da-DK" dirty="0" err="1" smtClean="0"/>
            <a:t>Elhandel</a:t>
          </a:r>
          <a:r>
            <a:rPr lang="da-DK" dirty="0" smtClean="0"/>
            <a:t> A/S</a:t>
          </a:r>
          <a:endParaRPr lang="da-DK" dirty="0"/>
        </a:p>
      </dgm:t>
    </dgm:pt>
    <dgm:pt modelId="{72B20532-9BD4-478C-ADC7-34AB16684818}" type="parTrans" cxnId="{D6F8AF85-3759-4367-BFB7-6FAEC5243CEC}">
      <dgm:prSet/>
      <dgm:spPr/>
      <dgm:t>
        <a:bodyPr/>
        <a:lstStyle/>
        <a:p>
          <a:endParaRPr lang="da-DK"/>
        </a:p>
      </dgm:t>
    </dgm:pt>
    <dgm:pt modelId="{E3F7A116-985C-4ECD-9215-C9426F247DA7}" type="sibTrans" cxnId="{D6F8AF85-3759-4367-BFB7-6FAEC5243CEC}">
      <dgm:prSet/>
      <dgm:spPr/>
      <dgm:t>
        <a:bodyPr/>
        <a:lstStyle/>
        <a:p>
          <a:endParaRPr lang="da-DK"/>
        </a:p>
      </dgm:t>
    </dgm:pt>
    <dgm:pt modelId="{F0F0DBFB-818F-4FB4-BBEE-12EA022430B1}">
      <dgm:prSet phldrT="[Tekst]" custT="1"/>
      <dgm:spPr/>
      <dgm:t>
        <a:bodyPr/>
        <a:lstStyle/>
        <a:p>
          <a:r>
            <a:rPr lang="da-DK" sz="2000" dirty="0" smtClean="0"/>
            <a:t>Bestyrelsesmøde den 6. december 2018</a:t>
          </a:r>
          <a:endParaRPr lang="da-DK" sz="2000" dirty="0"/>
        </a:p>
      </dgm:t>
    </dgm:pt>
    <dgm:pt modelId="{2F523268-B127-4598-9381-25F8A04B72C7}" type="parTrans" cxnId="{386AFFDD-4F2C-4AD8-BF3D-477CB39A97CA}">
      <dgm:prSet/>
      <dgm:spPr/>
      <dgm:t>
        <a:bodyPr/>
        <a:lstStyle/>
        <a:p>
          <a:endParaRPr lang="da-DK"/>
        </a:p>
      </dgm:t>
    </dgm:pt>
    <dgm:pt modelId="{0114F2F6-2C85-44D7-9A05-1EA9F31AA2C3}" type="sibTrans" cxnId="{386AFFDD-4F2C-4AD8-BF3D-477CB39A97CA}">
      <dgm:prSet/>
      <dgm:spPr/>
      <dgm:t>
        <a:bodyPr/>
        <a:lstStyle/>
        <a:p>
          <a:endParaRPr lang="da-DK"/>
        </a:p>
      </dgm:t>
    </dgm:pt>
    <dgm:pt modelId="{14CA26A5-BDE0-4967-88E6-397BF43938D9}">
      <dgm:prSet phldrT="[Tekst]"/>
      <dgm:spPr/>
      <dgm:t>
        <a:bodyPr/>
        <a:lstStyle/>
        <a:p>
          <a:r>
            <a:rPr lang="da-DK" dirty="0" smtClean="0"/>
            <a:t>Helsingør Kraftvarmeværk A/S</a:t>
          </a:r>
          <a:endParaRPr lang="da-DK" dirty="0"/>
        </a:p>
      </dgm:t>
    </dgm:pt>
    <dgm:pt modelId="{01D7D08E-3747-4FEC-A7C3-6791CC62214A}" type="parTrans" cxnId="{41149A05-56ED-4103-8B5D-4644987A1906}">
      <dgm:prSet/>
      <dgm:spPr/>
      <dgm:t>
        <a:bodyPr/>
        <a:lstStyle/>
        <a:p>
          <a:endParaRPr lang="da-DK"/>
        </a:p>
      </dgm:t>
    </dgm:pt>
    <dgm:pt modelId="{A37C7A48-355C-47FC-84E1-1882C80E6F8A}" type="sibTrans" cxnId="{41149A05-56ED-4103-8B5D-4644987A1906}">
      <dgm:prSet/>
      <dgm:spPr/>
      <dgm:t>
        <a:bodyPr/>
        <a:lstStyle/>
        <a:p>
          <a:endParaRPr lang="da-DK"/>
        </a:p>
      </dgm:t>
    </dgm:pt>
    <dgm:pt modelId="{E9F55417-C476-4CD9-932D-FC69E18FC710}">
      <dgm:prSet phldrT="[Tekst]" custT="1"/>
      <dgm:spPr/>
      <dgm:t>
        <a:bodyPr/>
        <a:lstStyle/>
        <a:p>
          <a:r>
            <a:rPr lang="da-DK" sz="2000" dirty="0" smtClean="0"/>
            <a:t>Bestyrelsesmøde den 26. november 2018</a:t>
          </a:r>
          <a:endParaRPr lang="da-DK" sz="2000" dirty="0"/>
        </a:p>
      </dgm:t>
    </dgm:pt>
    <dgm:pt modelId="{6B8184BA-3EEE-481E-9527-64CED6EEA826}" type="parTrans" cxnId="{3639EC73-B143-456D-AEF8-EDD11C371E63}">
      <dgm:prSet/>
      <dgm:spPr/>
      <dgm:t>
        <a:bodyPr/>
        <a:lstStyle/>
        <a:p>
          <a:endParaRPr lang="da-DK"/>
        </a:p>
      </dgm:t>
    </dgm:pt>
    <dgm:pt modelId="{E4321565-CC3B-48FB-A6A4-46E374701058}" type="sibTrans" cxnId="{3639EC73-B143-456D-AEF8-EDD11C371E63}">
      <dgm:prSet/>
      <dgm:spPr/>
      <dgm:t>
        <a:bodyPr/>
        <a:lstStyle/>
        <a:p>
          <a:endParaRPr lang="da-DK"/>
        </a:p>
      </dgm:t>
    </dgm:pt>
    <dgm:pt modelId="{3A8C4C2A-6AE5-4C1E-9C20-3D6FDD2402B1}">
      <dgm:prSet phldrT="[Tekst]"/>
      <dgm:spPr/>
      <dgm:t>
        <a:bodyPr/>
        <a:lstStyle/>
        <a:p>
          <a:r>
            <a:rPr lang="da-DK" dirty="0" err="1" smtClean="0"/>
            <a:t>Scanenergi</a:t>
          </a:r>
          <a:r>
            <a:rPr lang="da-DK" dirty="0" smtClean="0"/>
            <a:t> koncernen</a:t>
          </a:r>
          <a:endParaRPr lang="da-DK" dirty="0"/>
        </a:p>
      </dgm:t>
    </dgm:pt>
    <dgm:pt modelId="{C559CCE6-4C9F-452C-91A3-EE8120B6B7BB}" type="parTrans" cxnId="{B0A9062F-5F08-4528-9555-11ED7A58EA41}">
      <dgm:prSet/>
      <dgm:spPr/>
      <dgm:t>
        <a:bodyPr/>
        <a:lstStyle/>
        <a:p>
          <a:endParaRPr lang="da-DK"/>
        </a:p>
      </dgm:t>
    </dgm:pt>
    <dgm:pt modelId="{2F0082CC-B689-45A9-8D03-71A4283403A0}" type="sibTrans" cxnId="{B0A9062F-5F08-4528-9555-11ED7A58EA41}">
      <dgm:prSet/>
      <dgm:spPr/>
      <dgm:t>
        <a:bodyPr/>
        <a:lstStyle/>
        <a:p>
          <a:endParaRPr lang="da-DK"/>
        </a:p>
      </dgm:t>
    </dgm:pt>
    <dgm:pt modelId="{9FDD0DB8-6829-4DDD-8B08-4A6928D839CB}">
      <dgm:prSet phldrT="[Tekst]" custT="1"/>
      <dgm:spPr/>
      <dgm:t>
        <a:bodyPr/>
        <a:lstStyle/>
        <a:p>
          <a:r>
            <a:rPr lang="da-DK" sz="2000" dirty="0" smtClean="0"/>
            <a:t>Bestyrelsesmøde den 13.-14. december 2018</a:t>
          </a:r>
          <a:endParaRPr lang="da-DK" sz="2000" dirty="0"/>
        </a:p>
      </dgm:t>
    </dgm:pt>
    <dgm:pt modelId="{52D5E380-0F60-40E8-B976-53E0FB41493E}" type="parTrans" cxnId="{02A4CE98-CADE-4581-8C1F-1C25C1703FF0}">
      <dgm:prSet/>
      <dgm:spPr/>
      <dgm:t>
        <a:bodyPr/>
        <a:lstStyle/>
        <a:p>
          <a:endParaRPr lang="da-DK"/>
        </a:p>
      </dgm:t>
    </dgm:pt>
    <dgm:pt modelId="{3898CF5B-5D5F-40BD-8C14-B2F31A069D6C}" type="sibTrans" cxnId="{02A4CE98-CADE-4581-8C1F-1C25C1703FF0}">
      <dgm:prSet/>
      <dgm:spPr/>
      <dgm:t>
        <a:bodyPr/>
        <a:lstStyle/>
        <a:p>
          <a:endParaRPr lang="da-DK"/>
        </a:p>
      </dgm:t>
    </dgm:pt>
    <dgm:pt modelId="{18D848BB-0825-43A2-9DAE-275705B61A1C}" type="pres">
      <dgm:prSet presAssocID="{9282639E-38C4-4C49-BF6D-C3AA52535C47}" presName="Name0" presStyleCnt="0">
        <dgm:presLayoutVars>
          <dgm:dir/>
          <dgm:animLvl val="lvl"/>
          <dgm:resizeHandles val="exact"/>
        </dgm:presLayoutVars>
      </dgm:prSet>
      <dgm:spPr/>
      <dgm:t>
        <a:bodyPr/>
        <a:lstStyle/>
        <a:p>
          <a:endParaRPr lang="da-DK"/>
        </a:p>
      </dgm:t>
    </dgm:pt>
    <dgm:pt modelId="{9CA91B96-2525-4233-B511-73653297EE09}" type="pres">
      <dgm:prSet presAssocID="{D5B04BC9-D1BB-4BEE-9C5F-3C2DFB239EAF}" presName="composite" presStyleCnt="0"/>
      <dgm:spPr/>
      <dgm:t>
        <a:bodyPr/>
        <a:lstStyle/>
        <a:p>
          <a:endParaRPr lang="da-DK"/>
        </a:p>
      </dgm:t>
    </dgm:pt>
    <dgm:pt modelId="{B16E8D22-9828-4778-92CE-ABB09999D6D4}" type="pres">
      <dgm:prSet presAssocID="{D5B04BC9-D1BB-4BEE-9C5F-3C2DFB239EAF}" presName="parTx" presStyleLbl="alignNode1" presStyleIdx="0" presStyleCnt="3">
        <dgm:presLayoutVars>
          <dgm:chMax val="0"/>
          <dgm:chPref val="0"/>
          <dgm:bulletEnabled val="1"/>
        </dgm:presLayoutVars>
      </dgm:prSet>
      <dgm:spPr/>
      <dgm:t>
        <a:bodyPr/>
        <a:lstStyle/>
        <a:p>
          <a:endParaRPr lang="da-DK"/>
        </a:p>
      </dgm:t>
    </dgm:pt>
    <dgm:pt modelId="{940284F7-6D10-41D8-8ACD-416D43294B83}" type="pres">
      <dgm:prSet presAssocID="{D5B04BC9-D1BB-4BEE-9C5F-3C2DFB239EAF}" presName="desTx" presStyleLbl="alignAccFollowNode1" presStyleIdx="0" presStyleCnt="3">
        <dgm:presLayoutVars>
          <dgm:bulletEnabled val="1"/>
        </dgm:presLayoutVars>
      </dgm:prSet>
      <dgm:spPr/>
      <dgm:t>
        <a:bodyPr/>
        <a:lstStyle/>
        <a:p>
          <a:endParaRPr lang="da-DK"/>
        </a:p>
      </dgm:t>
    </dgm:pt>
    <dgm:pt modelId="{0E89ADCA-2FD7-493A-A28B-700A54A44CC3}" type="pres">
      <dgm:prSet presAssocID="{E3F7A116-985C-4ECD-9215-C9426F247DA7}" presName="space" presStyleCnt="0"/>
      <dgm:spPr/>
      <dgm:t>
        <a:bodyPr/>
        <a:lstStyle/>
        <a:p>
          <a:endParaRPr lang="da-DK"/>
        </a:p>
      </dgm:t>
    </dgm:pt>
    <dgm:pt modelId="{E8252BA5-B206-41FC-A3E6-0C89523BC2C5}" type="pres">
      <dgm:prSet presAssocID="{14CA26A5-BDE0-4967-88E6-397BF43938D9}" presName="composite" presStyleCnt="0"/>
      <dgm:spPr/>
      <dgm:t>
        <a:bodyPr/>
        <a:lstStyle/>
        <a:p>
          <a:endParaRPr lang="da-DK"/>
        </a:p>
      </dgm:t>
    </dgm:pt>
    <dgm:pt modelId="{187005E2-D87A-40E6-9C8E-7FD75C4E37F9}" type="pres">
      <dgm:prSet presAssocID="{14CA26A5-BDE0-4967-88E6-397BF43938D9}" presName="parTx" presStyleLbl="alignNode1" presStyleIdx="1" presStyleCnt="3">
        <dgm:presLayoutVars>
          <dgm:chMax val="0"/>
          <dgm:chPref val="0"/>
          <dgm:bulletEnabled val="1"/>
        </dgm:presLayoutVars>
      </dgm:prSet>
      <dgm:spPr/>
      <dgm:t>
        <a:bodyPr/>
        <a:lstStyle/>
        <a:p>
          <a:endParaRPr lang="da-DK"/>
        </a:p>
      </dgm:t>
    </dgm:pt>
    <dgm:pt modelId="{76E536B2-B349-4D4E-BF84-00E38BD2E58E}" type="pres">
      <dgm:prSet presAssocID="{14CA26A5-BDE0-4967-88E6-397BF43938D9}" presName="desTx" presStyleLbl="alignAccFollowNode1" presStyleIdx="1" presStyleCnt="3">
        <dgm:presLayoutVars>
          <dgm:bulletEnabled val="1"/>
        </dgm:presLayoutVars>
      </dgm:prSet>
      <dgm:spPr/>
      <dgm:t>
        <a:bodyPr/>
        <a:lstStyle/>
        <a:p>
          <a:endParaRPr lang="da-DK"/>
        </a:p>
      </dgm:t>
    </dgm:pt>
    <dgm:pt modelId="{FC3A5A68-927B-4EFE-9F11-A5D25C80C56F}" type="pres">
      <dgm:prSet presAssocID="{A37C7A48-355C-47FC-84E1-1882C80E6F8A}" presName="space" presStyleCnt="0"/>
      <dgm:spPr/>
      <dgm:t>
        <a:bodyPr/>
        <a:lstStyle/>
        <a:p>
          <a:endParaRPr lang="da-DK"/>
        </a:p>
      </dgm:t>
    </dgm:pt>
    <dgm:pt modelId="{57775E43-DB04-42D3-9B69-12F15D90D4B2}" type="pres">
      <dgm:prSet presAssocID="{3A8C4C2A-6AE5-4C1E-9C20-3D6FDD2402B1}" presName="composite" presStyleCnt="0"/>
      <dgm:spPr/>
      <dgm:t>
        <a:bodyPr/>
        <a:lstStyle/>
        <a:p>
          <a:endParaRPr lang="da-DK"/>
        </a:p>
      </dgm:t>
    </dgm:pt>
    <dgm:pt modelId="{99B24E0E-7916-4BAF-A923-EC650141FB97}" type="pres">
      <dgm:prSet presAssocID="{3A8C4C2A-6AE5-4C1E-9C20-3D6FDD2402B1}" presName="parTx" presStyleLbl="alignNode1" presStyleIdx="2" presStyleCnt="3">
        <dgm:presLayoutVars>
          <dgm:chMax val="0"/>
          <dgm:chPref val="0"/>
          <dgm:bulletEnabled val="1"/>
        </dgm:presLayoutVars>
      </dgm:prSet>
      <dgm:spPr/>
      <dgm:t>
        <a:bodyPr/>
        <a:lstStyle/>
        <a:p>
          <a:endParaRPr lang="da-DK"/>
        </a:p>
      </dgm:t>
    </dgm:pt>
    <dgm:pt modelId="{BFFCF744-23E4-4784-989D-D18648BC38B0}" type="pres">
      <dgm:prSet presAssocID="{3A8C4C2A-6AE5-4C1E-9C20-3D6FDD2402B1}" presName="desTx" presStyleLbl="alignAccFollowNode1" presStyleIdx="2" presStyleCnt="3">
        <dgm:presLayoutVars>
          <dgm:bulletEnabled val="1"/>
        </dgm:presLayoutVars>
      </dgm:prSet>
      <dgm:spPr/>
      <dgm:t>
        <a:bodyPr/>
        <a:lstStyle/>
        <a:p>
          <a:endParaRPr lang="da-DK"/>
        </a:p>
      </dgm:t>
    </dgm:pt>
  </dgm:ptLst>
  <dgm:cxnLst>
    <dgm:cxn modelId="{EBED0D3A-B759-4CE9-A85C-6DA91992A5F4}" type="presOf" srcId="{D5B04BC9-D1BB-4BEE-9C5F-3C2DFB239EAF}" destId="{B16E8D22-9828-4778-92CE-ABB09999D6D4}" srcOrd="0" destOrd="0" presId="urn:microsoft.com/office/officeart/2005/8/layout/hList1"/>
    <dgm:cxn modelId="{D6F8AF85-3759-4367-BFB7-6FAEC5243CEC}" srcId="{9282639E-38C4-4C49-BF6D-C3AA52535C47}" destId="{D5B04BC9-D1BB-4BEE-9C5F-3C2DFB239EAF}" srcOrd="0" destOrd="0" parTransId="{72B20532-9BD4-478C-ADC7-34AB16684818}" sibTransId="{E3F7A116-985C-4ECD-9215-C9426F247DA7}"/>
    <dgm:cxn modelId="{44CCA16C-3F0A-49E3-8CC0-6BC7330FDB4D}" type="presOf" srcId="{F0F0DBFB-818F-4FB4-BBEE-12EA022430B1}" destId="{940284F7-6D10-41D8-8ACD-416D43294B83}" srcOrd="0" destOrd="0" presId="urn:microsoft.com/office/officeart/2005/8/layout/hList1"/>
    <dgm:cxn modelId="{1A5230AC-7CCD-435A-AE12-2C0DF7B8501E}" type="presOf" srcId="{E9F55417-C476-4CD9-932D-FC69E18FC710}" destId="{76E536B2-B349-4D4E-BF84-00E38BD2E58E}" srcOrd="0" destOrd="0" presId="urn:microsoft.com/office/officeart/2005/8/layout/hList1"/>
    <dgm:cxn modelId="{386AFFDD-4F2C-4AD8-BF3D-477CB39A97CA}" srcId="{D5B04BC9-D1BB-4BEE-9C5F-3C2DFB239EAF}" destId="{F0F0DBFB-818F-4FB4-BBEE-12EA022430B1}" srcOrd="0" destOrd="0" parTransId="{2F523268-B127-4598-9381-25F8A04B72C7}" sibTransId="{0114F2F6-2C85-44D7-9A05-1EA9F31AA2C3}"/>
    <dgm:cxn modelId="{41149A05-56ED-4103-8B5D-4644987A1906}" srcId="{9282639E-38C4-4C49-BF6D-C3AA52535C47}" destId="{14CA26A5-BDE0-4967-88E6-397BF43938D9}" srcOrd="1" destOrd="0" parTransId="{01D7D08E-3747-4FEC-A7C3-6791CC62214A}" sibTransId="{A37C7A48-355C-47FC-84E1-1882C80E6F8A}"/>
    <dgm:cxn modelId="{CC031261-F2E4-4EE5-A814-605ECB84433B}" type="presOf" srcId="{9282639E-38C4-4C49-BF6D-C3AA52535C47}" destId="{18D848BB-0825-43A2-9DAE-275705B61A1C}" srcOrd="0" destOrd="0" presId="urn:microsoft.com/office/officeart/2005/8/layout/hList1"/>
    <dgm:cxn modelId="{D2EBE0E7-E617-4D49-9195-C8104655BAB2}" type="presOf" srcId="{3A8C4C2A-6AE5-4C1E-9C20-3D6FDD2402B1}" destId="{99B24E0E-7916-4BAF-A923-EC650141FB97}" srcOrd="0" destOrd="0" presId="urn:microsoft.com/office/officeart/2005/8/layout/hList1"/>
    <dgm:cxn modelId="{B0A9062F-5F08-4528-9555-11ED7A58EA41}" srcId="{9282639E-38C4-4C49-BF6D-C3AA52535C47}" destId="{3A8C4C2A-6AE5-4C1E-9C20-3D6FDD2402B1}" srcOrd="2" destOrd="0" parTransId="{C559CCE6-4C9F-452C-91A3-EE8120B6B7BB}" sibTransId="{2F0082CC-B689-45A9-8D03-71A4283403A0}"/>
    <dgm:cxn modelId="{8AB6C723-F828-48E3-93DF-C15B60E62E12}" type="presOf" srcId="{14CA26A5-BDE0-4967-88E6-397BF43938D9}" destId="{187005E2-D87A-40E6-9C8E-7FD75C4E37F9}" srcOrd="0" destOrd="0" presId="urn:microsoft.com/office/officeart/2005/8/layout/hList1"/>
    <dgm:cxn modelId="{02A4CE98-CADE-4581-8C1F-1C25C1703FF0}" srcId="{3A8C4C2A-6AE5-4C1E-9C20-3D6FDD2402B1}" destId="{9FDD0DB8-6829-4DDD-8B08-4A6928D839CB}" srcOrd="0" destOrd="0" parTransId="{52D5E380-0F60-40E8-B976-53E0FB41493E}" sibTransId="{3898CF5B-5D5F-40BD-8C14-B2F31A069D6C}"/>
    <dgm:cxn modelId="{9FF1A41C-A017-43F1-A28E-A191E1442452}" type="presOf" srcId="{9FDD0DB8-6829-4DDD-8B08-4A6928D839CB}" destId="{BFFCF744-23E4-4784-989D-D18648BC38B0}" srcOrd="0" destOrd="0" presId="urn:microsoft.com/office/officeart/2005/8/layout/hList1"/>
    <dgm:cxn modelId="{3639EC73-B143-456D-AEF8-EDD11C371E63}" srcId="{14CA26A5-BDE0-4967-88E6-397BF43938D9}" destId="{E9F55417-C476-4CD9-932D-FC69E18FC710}" srcOrd="0" destOrd="0" parTransId="{6B8184BA-3EEE-481E-9527-64CED6EEA826}" sibTransId="{E4321565-CC3B-48FB-A6A4-46E374701058}"/>
    <dgm:cxn modelId="{9B08C7BC-1A20-4C8B-BCC6-6379F4419012}" type="presParOf" srcId="{18D848BB-0825-43A2-9DAE-275705B61A1C}" destId="{9CA91B96-2525-4233-B511-73653297EE09}" srcOrd="0" destOrd="0" presId="urn:microsoft.com/office/officeart/2005/8/layout/hList1"/>
    <dgm:cxn modelId="{E00A195E-92D9-47C4-BE42-B2A6595035FF}" type="presParOf" srcId="{9CA91B96-2525-4233-B511-73653297EE09}" destId="{B16E8D22-9828-4778-92CE-ABB09999D6D4}" srcOrd="0" destOrd="0" presId="urn:microsoft.com/office/officeart/2005/8/layout/hList1"/>
    <dgm:cxn modelId="{0E7228C9-A865-459D-A19F-CCCB41E5EDC0}" type="presParOf" srcId="{9CA91B96-2525-4233-B511-73653297EE09}" destId="{940284F7-6D10-41D8-8ACD-416D43294B83}" srcOrd="1" destOrd="0" presId="urn:microsoft.com/office/officeart/2005/8/layout/hList1"/>
    <dgm:cxn modelId="{86041F1F-2CCA-41BA-B25A-566B80C6B20F}" type="presParOf" srcId="{18D848BB-0825-43A2-9DAE-275705B61A1C}" destId="{0E89ADCA-2FD7-493A-A28B-700A54A44CC3}" srcOrd="1" destOrd="0" presId="urn:microsoft.com/office/officeart/2005/8/layout/hList1"/>
    <dgm:cxn modelId="{17252239-6E45-47A1-984D-AD06CD9DBADF}" type="presParOf" srcId="{18D848BB-0825-43A2-9DAE-275705B61A1C}" destId="{E8252BA5-B206-41FC-A3E6-0C89523BC2C5}" srcOrd="2" destOrd="0" presId="urn:microsoft.com/office/officeart/2005/8/layout/hList1"/>
    <dgm:cxn modelId="{63B23320-712F-434E-886F-445040323308}" type="presParOf" srcId="{E8252BA5-B206-41FC-A3E6-0C89523BC2C5}" destId="{187005E2-D87A-40E6-9C8E-7FD75C4E37F9}" srcOrd="0" destOrd="0" presId="urn:microsoft.com/office/officeart/2005/8/layout/hList1"/>
    <dgm:cxn modelId="{335E6F4F-3090-4599-87AD-23226604DB0B}" type="presParOf" srcId="{E8252BA5-B206-41FC-A3E6-0C89523BC2C5}" destId="{76E536B2-B349-4D4E-BF84-00E38BD2E58E}" srcOrd="1" destOrd="0" presId="urn:microsoft.com/office/officeart/2005/8/layout/hList1"/>
    <dgm:cxn modelId="{578925A9-7169-4DD1-980C-D7036FEB3CAC}" type="presParOf" srcId="{18D848BB-0825-43A2-9DAE-275705B61A1C}" destId="{FC3A5A68-927B-4EFE-9F11-A5D25C80C56F}" srcOrd="3" destOrd="0" presId="urn:microsoft.com/office/officeart/2005/8/layout/hList1"/>
    <dgm:cxn modelId="{EE8CB75C-8D8E-4C4A-B274-97708A7214DB}" type="presParOf" srcId="{18D848BB-0825-43A2-9DAE-275705B61A1C}" destId="{57775E43-DB04-42D3-9B69-12F15D90D4B2}" srcOrd="4" destOrd="0" presId="urn:microsoft.com/office/officeart/2005/8/layout/hList1"/>
    <dgm:cxn modelId="{9499540E-4312-460A-B14B-0F3B940C1333}" type="presParOf" srcId="{57775E43-DB04-42D3-9B69-12F15D90D4B2}" destId="{99B24E0E-7916-4BAF-A923-EC650141FB97}" srcOrd="0" destOrd="0" presId="urn:microsoft.com/office/officeart/2005/8/layout/hList1"/>
    <dgm:cxn modelId="{CA161FB0-EF3E-4343-97D6-29E16D6F6272}" type="presParOf" srcId="{57775E43-DB04-42D3-9B69-12F15D90D4B2}" destId="{BFFCF744-23E4-4784-989D-D18648BC38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2326"/>
          <a:ext cx="468052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2326"/>
          <a:ext cx="866627" cy="47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Beslutnings-punkter</a:t>
          </a:r>
          <a:endParaRPr lang="da-DK" sz="1200" b="1" kern="1200" dirty="0">
            <a:solidFill>
              <a:schemeClr val="accent1"/>
            </a:solidFill>
          </a:endParaRPr>
        </a:p>
      </dsp:txBody>
      <dsp:txXfrm>
        <a:off x="0" y="2326"/>
        <a:ext cx="866627" cy="4760306"/>
      </dsp:txXfrm>
    </dsp:sp>
    <dsp:sp modelId="{B4D3465A-4437-4356-A4A0-A35796071859}">
      <dsp:nvSpPr>
        <dsp:cNvPr id="0" name=""/>
        <dsp:cNvSpPr/>
      </dsp:nvSpPr>
      <dsp:spPr>
        <a:xfrm>
          <a:off x="931624" y="21212"/>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 Godkendelse af dagsorden</a:t>
          </a:r>
          <a:endParaRPr lang="da-DK" sz="1200" kern="1200" dirty="0"/>
        </a:p>
      </dsp:txBody>
      <dsp:txXfrm>
        <a:off x="931624" y="21212"/>
        <a:ext cx="3401513" cy="377709"/>
      </dsp:txXfrm>
    </dsp:sp>
    <dsp:sp modelId="{27575DC7-8C70-401F-B94C-23B92C7F6962}">
      <dsp:nvSpPr>
        <dsp:cNvPr id="0" name=""/>
        <dsp:cNvSpPr/>
      </dsp:nvSpPr>
      <dsp:spPr>
        <a:xfrm>
          <a:off x="866627" y="398922"/>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8273C-DE87-477E-BAE8-A34A8DA41083}">
      <dsp:nvSpPr>
        <dsp:cNvPr id="0" name=""/>
        <dsp:cNvSpPr/>
      </dsp:nvSpPr>
      <dsp:spPr>
        <a:xfrm>
          <a:off x="931624" y="417807"/>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 Underskrift af protokollater</a:t>
          </a:r>
          <a:endParaRPr lang="da-DK" sz="1200" kern="1200" dirty="0"/>
        </a:p>
      </dsp:txBody>
      <dsp:txXfrm>
        <a:off x="931624" y="417807"/>
        <a:ext cx="3401513" cy="377709"/>
      </dsp:txXfrm>
    </dsp:sp>
    <dsp:sp modelId="{60F216FD-13B3-428B-AC0A-56C46D937197}">
      <dsp:nvSpPr>
        <dsp:cNvPr id="0" name=""/>
        <dsp:cNvSpPr/>
      </dsp:nvSpPr>
      <dsp:spPr>
        <a:xfrm>
          <a:off x="866627" y="795517"/>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F7BB97-E8C6-494F-886E-DBAF66F52A70}">
      <dsp:nvSpPr>
        <dsp:cNvPr id="0" name=""/>
        <dsp:cNvSpPr/>
      </dsp:nvSpPr>
      <dsp:spPr>
        <a:xfrm>
          <a:off x="931624" y="814402"/>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3. Formanden og Direktionen orienterer</a:t>
          </a:r>
          <a:endParaRPr lang="da-DK" sz="1200" kern="1200" dirty="0"/>
        </a:p>
      </dsp:txBody>
      <dsp:txXfrm>
        <a:off x="931624" y="814402"/>
        <a:ext cx="3401513" cy="377709"/>
      </dsp:txXfrm>
    </dsp:sp>
    <dsp:sp modelId="{FA478A36-A64E-460F-AE67-40392AE39135}">
      <dsp:nvSpPr>
        <dsp:cNvPr id="0" name=""/>
        <dsp:cNvSpPr/>
      </dsp:nvSpPr>
      <dsp:spPr>
        <a:xfrm>
          <a:off x="866627" y="1192112"/>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AB4A41-79DD-48A9-88BF-991BD3B102A6}">
      <dsp:nvSpPr>
        <dsp:cNvPr id="0" name=""/>
        <dsp:cNvSpPr/>
      </dsp:nvSpPr>
      <dsp:spPr>
        <a:xfrm>
          <a:off x="931624" y="1210998"/>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4. </a:t>
          </a:r>
          <a:r>
            <a:rPr lang="da-DK" sz="1200" strike="sngStrike" kern="1200" dirty="0" smtClean="0"/>
            <a:t>Økonomi- og ledelsesrapportering</a:t>
          </a:r>
          <a:endParaRPr lang="da-DK" sz="1200" strike="sngStrike" kern="1200" dirty="0"/>
        </a:p>
      </dsp:txBody>
      <dsp:txXfrm>
        <a:off x="931624" y="1210998"/>
        <a:ext cx="3401513" cy="377709"/>
      </dsp:txXfrm>
    </dsp:sp>
    <dsp:sp modelId="{D4BF0867-9340-4A6D-B1BF-BFBD81106D63}">
      <dsp:nvSpPr>
        <dsp:cNvPr id="0" name=""/>
        <dsp:cNvSpPr/>
      </dsp:nvSpPr>
      <dsp:spPr>
        <a:xfrm>
          <a:off x="866627" y="1588708"/>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CFEFF-6A2E-4C6F-8AAF-B1C735D8D22B}">
      <dsp:nvSpPr>
        <dsp:cNvPr id="0" name=""/>
        <dsp:cNvSpPr/>
      </dsp:nvSpPr>
      <dsp:spPr>
        <a:xfrm>
          <a:off x="931624" y="1607593"/>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5. </a:t>
          </a:r>
          <a:r>
            <a:rPr lang="da-DK" sz="1200" strike="sngStrike" kern="1200" dirty="0" smtClean="0"/>
            <a:t>Budget 2019</a:t>
          </a:r>
          <a:endParaRPr lang="da-DK" sz="1200" strike="sngStrike" kern="1200" dirty="0"/>
        </a:p>
      </dsp:txBody>
      <dsp:txXfrm>
        <a:off x="931624" y="1607593"/>
        <a:ext cx="3401513" cy="377709"/>
      </dsp:txXfrm>
    </dsp:sp>
    <dsp:sp modelId="{632B04C4-A95F-48F0-8DF6-647BF15CB0DC}">
      <dsp:nvSpPr>
        <dsp:cNvPr id="0" name=""/>
        <dsp:cNvSpPr/>
      </dsp:nvSpPr>
      <dsp:spPr>
        <a:xfrm>
          <a:off x="866627" y="1985303"/>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48C3F-7EBC-4808-BCD0-08F8CFBF3219}">
      <dsp:nvSpPr>
        <dsp:cNvPr id="0" name=""/>
        <dsp:cNvSpPr/>
      </dsp:nvSpPr>
      <dsp:spPr>
        <a:xfrm>
          <a:off x="931624" y="2004189"/>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6. Lærlinge &amp; elever </a:t>
          </a:r>
          <a:endParaRPr lang="da-DK" sz="1200" kern="1200" dirty="0"/>
        </a:p>
      </dsp:txBody>
      <dsp:txXfrm>
        <a:off x="931624" y="2004189"/>
        <a:ext cx="3401513" cy="377709"/>
      </dsp:txXfrm>
    </dsp:sp>
    <dsp:sp modelId="{6B94A6A4-8D06-4DF9-931F-116B0562CAB4}">
      <dsp:nvSpPr>
        <dsp:cNvPr id="0" name=""/>
        <dsp:cNvSpPr/>
      </dsp:nvSpPr>
      <dsp:spPr>
        <a:xfrm>
          <a:off x="866627" y="2381898"/>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B7B43-936E-4706-818C-3698359C6A0C}">
      <dsp:nvSpPr>
        <dsp:cNvPr id="0" name=""/>
        <dsp:cNvSpPr/>
      </dsp:nvSpPr>
      <dsp:spPr>
        <a:xfrm>
          <a:off x="931624" y="2400784"/>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7. Miljøberetning og Verdensmål</a:t>
          </a:r>
          <a:endParaRPr lang="da-DK" sz="1200" kern="1200" dirty="0"/>
        </a:p>
      </dsp:txBody>
      <dsp:txXfrm>
        <a:off x="931624" y="2400784"/>
        <a:ext cx="3401513" cy="377709"/>
      </dsp:txXfrm>
    </dsp:sp>
    <dsp:sp modelId="{FEF267B4-78FB-477C-A784-409F24F21E83}">
      <dsp:nvSpPr>
        <dsp:cNvPr id="0" name=""/>
        <dsp:cNvSpPr/>
      </dsp:nvSpPr>
      <dsp:spPr>
        <a:xfrm>
          <a:off x="866627" y="2778494"/>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6A5D15-6F75-422F-8170-82D14C5B5173}">
      <dsp:nvSpPr>
        <dsp:cNvPr id="0" name=""/>
        <dsp:cNvSpPr/>
      </dsp:nvSpPr>
      <dsp:spPr>
        <a:xfrm>
          <a:off x="931624" y="2797379"/>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8. Bestyrelsessammensætning</a:t>
          </a:r>
          <a:endParaRPr lang="da-DK" sz="1200" kern="1200" dirty="0"/>
        </a:p>
      </dsp:txBody>
      <dsp:txXfrm>
        <a:off x="931624" y="2797379"/>
        <a:ext cx="3401513" cy="377709"/>
      </dsp:txXfrm>
    </dsp:sp>
    <dsp:sp modelId="{D3480069-41DC-4438-960F-F2031CD3C80D}">
      <dsp:nvSpPr>
        <dsp:cNvPr id="0" name=""/>
        <dsp:cNvSpPr/>
      </dsp:nvSpPr>
      <dsp:spPr>
        <a:xfrm>
          <a:off x="866627" y="3175089"/>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76873F-6B7E-4807-922A-51AFE5ADED25}">
      <dsp:nvSpPr>
        <dsp:cNvPr id="0" name=""/>
        <dsp:cNvSpPr/>
      </dsp:nvSpPr>
      <dsp:spPr>
        <a:xfrm>
          <a:off x="931624" y="3193975"/>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9. Nyt indsamlingssystem - husholdningsaffald</a:t>
          </a:r>
          <a:endParaRPr lang="da-DK" sz="1200" kern="1200" dirty="0"/>
        </a:p>
      </dsp:txBody>
      <dsp:txXfrm>
        <a:off x="931624" y="3193975"/>
        <a:ext cx="3401513" cy="377709"/>
      </dsp:txXfrm>
    </dsp:sp>
    <dsp:sp modelId="{102A0BE3-1A57-401E-9C66-A76854FC7B43}">
      <dsp:nvSpPr>
        <dsp:cNvPr id="0" name=""/>
        <dsp:cNvSpPr/>
      </dsp:nvSpPr>
      <dsp:spPr>
        <a:xfrm>
          <a:off x="866627" y="3571685"/>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8C7357-91FD-4295-91CB-A6E92D6EA11C}">
      <dsp:nvSpPr>
        <dsp:cNvPr id="0" name=""/>
        <dsp:cNvSpPr/>
      </dsp:nvSpPr>
      <dsp:spPr>
        <a:xfrm>
          <a:off x="931624" y="3590570"/>
          <a:ext cx="3401513" cy="3777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10. </a:t>
          </a:r>
          <a:r>
            <a:rPr lang="da-DK" sz="1200" strike="sngStrike" kern="1200" dirty="0" err="1" smtClean="0">
              <a:solidFill>
                <a:srgbClr val="FF0000"/>
              </a:solidFill>
            </a:rPr>
            <a:t>Geotermi</a:t>
          </a:r>
          <a:r>
            <a:rPr lang="da-DK" sz="1200" strike="sngStrike" kern="1200" dirty="0" smtClean="0">
              <a:solidFill>
                <a:srgbClr val="FF0000"/>
              </a:solidFill>
            </a:rPr>
            <a:t> –</a:t>
          </a:r>
          <a:r>
            <a:rPr lang="da-DK" sz="1200" strike="noStrike" kern="1200" dirty="0" smtClean="0">
              <a:solidFill>
                <a:srgbClr val="FF0000"/>
              </a:solidFill>
            </a:rPr>
            <a:t> Punktet udsat til senere behandling</a:t>
          </a:r>
          <a:endParaRPr lang="da-DK" sz="1200" strike="sngStrike" kern="1200" dirty="0">
            <a:solidFill>
              <a:srgbClr val="FF0000"/>
            </a:solidFill>
          </a:endParaRPr>
        </a:p>
      </dsp:txBody>
      <dsp:txXfrm>
        <a:off x="931624" y="3590570"/>
        <a:ext cx="3401513" cy="377709"/>
      </dsp:txXfrm>
    </dsp:sp>
    <dsp:sp modelId="{92A13F1E-29AD-4C6E-9ABD-286BDAD97B8E}">
      <dsp:nvSpPr>
        <dsp:cNvPr id="0" name=""/>
        <dsp:cNvSpPr/>
      </dsp:nvSpPr>
      <dsp:spPr>
        <a:xfrm>
          <a:off x="866627" y="3968280"/>
          <a:ext cx="346651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439146-C683-4CCE-BD4A-28016E2A4553}">
      <dsp:nvSpPr>
        <dsp:cNvPr id="0" name=""/>
        <dsp:cNvSpPr/>
      </dsp:nvSpPr>
      <dsp:spPr>
        <a:xfrm>
          <a:off x="931624" y="3987165"/>
          <a:ext cx="3412806" cy="750728"/>
        </a:xfrm>
        <a:prstGeom prst="rect">
          <a:avLst/>
        </a:prstGeom>
        <a:noFill/>
        <a:ln>
          <a:noFill/>
          <a:prstDash val="sysDot"/>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11. Nyt bestyrelsesmedlem Forsyning Helsingør </a:t>
          </a:r>
          <a:r>
            <a:rPr lang="da-DK" sz="1200" kern="1200" dirty="0" err="1" smtClean="0"/>
            <a:t>Elhandel</a:t>
          </a:r>
          <a:r>
            <a:rPr lang="da-DK" sz="1200" kern="1200" dirty="0" smtClean="0"/>
            <a:t> samt Forsyning Helsingør Gadelys &amp; El-service</a:t>
          </a:r>
          <a:endParaRPr lang="da-DK" sz="1200" kern="1200" dirty="0"/>
        </a:p>
      </dsp:txBody>
      <dsp:txXfrm>
        <a:off x="931624" y="3987165"/>
        <a:ext cx="3412806" cy="750728"/>
      </dsp:txXfrm>
    </dsp:sp>
    <dsp:sp modelId="{49077475-F808-45CF-A53E-3782BCA1ADAF}">
      <dsp:nvSpPr>
        <dsp:cNvPr id="0" name=""/>
        <dsp:cNvSpPr/>
      </dsp:nvSpPr>
      <dsp:spPr>
        <a:xfrm>
          <a:off x="866627" y="4737894"/>
          <a:ext cx="381316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E326B-368A-45CE-AC0A-0B094B5CCC8D}">
      <dsp:nvSpPr>
        <dsp:cNvPr id="0" name=""/>
        <dsp:cNvSpPr/>
      </dsp:nvSpPr>
      <dsp:spPr>
        <a:xfrm>
          <a:off x="0" y="0"/>
          <a:ext cx="64731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EBC8DE-1152-4028-BB05-95C3BCBFEA8E}">
      <dsp:nvSpPr>
        <dsp:cNvPr id="0" name=""/>
        <dsp:cNvSpPr/>
      </dsp:nvSpPr>
      <dsp:spPr>
        <a:xfrm>
          <a:off x="0" y="0"/>
          <a:ext cx="1294636" cy="4498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err="1" smtClean="0">
              <a:solidFill>
                <a:schemeClr val="accent1"/>
              </a:solidFill>
            </a:rPr>
            <a:t>Orienterings-punkter</a:t>
          </a:r>
          <a:endParaRPr lang="da-DK" sz="1200" b="1" kern="1200" dirty="0">
            <a:solidFill>
              <a:schemeClr val="accent1"/>
            </a:solidFill>
          </a:endParaRPr>
        </a:p>
      </dsp:txBody>
      <dsp:txXfrm>
        <a:off x="0" y="0"/>
        <a:ext cx="1294636" cy="4498973"/>
      </dsp:txXfrm>
    </dsp:sp>
    <dsp:sp modelId="{A8286A64-0FC3-405A-B7D8-5F56C4BCAE7D}">
      <dsp:nvSpPr>
        <dsp:cNvPr id="0" name=""/>
        <dsp:cNvSpPr/>
      </dsp:nvSpPr>
      <dsp:spPr>
        <a:xfrm>
          <a:off x="1391733" y="17766"/>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12. Udvidelse af deponi</a:t>
          </a:r>
          <a:endParaRPr lang="da-DK" sz="1200" kern="1200" dirty="0"/>
        </a:p>
      </dsp:txBody>
      <dsp:txXfrm>
        <a:off x="1391733" y="17766"/>
        <a:ext cx="5081446" cy="355326"/>
      </dsp:txXfrm>
    </dsp:sp>
    <dsp:sp modelId="{F746618A-32F0-46B5-A40F-5A0959ABCA1F}">
      <dsp:nvSpPr>
        <dsp:cNvPr id="0" name=""/>
        <dsp:cNvSpPr/>
      </dsp:nvSpPr>
      <dsp:spPr>
        <a:xfrm>
          <a:off x="1294636" y="373092"/>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F4AE7B-A97C-44E8-B3EC-31CC9F6CCD00}">
      <dsp:nvSpPr>
        <dsp:cNvPr id="0" name=""/>
        <dsp:cNvSpPr/>
      </dsp:nvSpPr>
      <dsp:spPr>
        <a:xfrm>
          <a:off x="1391733" y="390859"/>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13. Ny varmeregulering </a:t>
          </a:r>
          <a:endParaRPr lang="da-DK" sz="1200" kern="1200" dirty="0"/>
        </a:p>
      </dsp:txBody>
      <dsp:txXfrm>
        <a:off x="1391733" y="390859"/>
        <a:ext cx="5081446" cy="355326"/>
      </dsp:txXfrm>
    </dsp:sp>
    <dsp:sp modelId="{153A15C8-2B4A-428A-8728-0C74163AD443}">
      <dsp:nvSpPr>
        <dsp:cNvPr id="0" name=""/>
        <dsp:cNvSpPr/>
      </dsp:nvSpPr>
      <dsp:spPr>
        <a:xfrm>
          <a:off x="1294636" y="74618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05CB90-CD9E-43EE-9C0A-1D34DB7C8316}">
      <dsp:nvSpPr>
        <dsp:cNvPr id="0" name=""/>
        <dsp:cNvSpPr/>
      </dsp:nvSpPr>
      <dsp:spPr>
        <a:xfrm>
          <a:off x="1391733" y="763952"/>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14. Status afhentning af dagrenovation</a:t>
          </a:r>
          <a:endParaRPr lang="da-DK" sz="1200" kern="1200" dirty="0"/>
        </a:p>
      </dsp:txBody>
      <dsp:txXfrm>
        <a:off x="1391733" y="763952"/>
        <a:ext cx="5081446" cy="355326"/>
      </dsp:txXfrm>
    </dsp:sp>
    <dsp:sp modelId="{FD403C41-2AC8-4D7F-971A-C7DA636458C4}">
      <dsp:nvSpPr>
        <dsp:cNvPr id="0" name=""/>
        <dsp:cNvSpPr/>
      </dsp:nvSpPr>
      <dsp:spPr>
        <a:xfrm>
          <a:off x="1294636" y="1119278"/>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EA09C9-B373-4445-8651-F7C0348E9BA9}">
      <dsp:nvSpPr>
        <dsp:cNvPr id="0" name=""/>
        <dsp:cNvSpPr/>
      </dsp:nvSpPr>
      <dsp:spPr>
        <a:xfrm>
          <a:off x="1391733" y="1137045"/>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15. </a:t>
          </a:r>
          <a:r>
            <a:rPr lang="da-DK" sz="1200" b="0" kern="1200" dirty="0" err="1" smtClean="0">
              <a:solidFill>
                <a:schemeClr val="tx1"/>
              </a:solidFill>
            </a:rPr>
            <a:t>Kunderservice</a:t>
          </a:r>
          <a:endParaRPr lang="da-DK" sz="1200" kern="1200" dirty="0"/>
        </a:p>
      </dsp:txBody>
      <dsp:txXfrm>
        <a:off x="1391733" y="1137045"/>
        <a:ext cx="5081446" cy="355326"/>
      </dsp:txXfrm>
    </dsp:sp>
    <dsp:sp modelId="{4AB2CF5A-4380-45EF-A902-8B60CAE6BE95}">
      <dsp:nvSpPr>
        <dsp:cNvPr id="0" name=""/>
        <dsp:cNvSpPr/>
      </dsp:nvSpPr>
      <dsp:spPr>
        <a:xfrm>
          <a:off x="1294636" y="1492371"/>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82FAA3-DA62-48E2-B890-B378F79CCE1D}">
      <dsp:nvSpPr>
        <dsp:cNvPr id="0" name=""/>
        <dsp:cNvSpPr/>
      </dsp:nvSpPr>
      <dsp:spPr>
        <a:xfrm>
          <a:off x="1391733" y="1510138"/>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16.Energivej </a:t>
          </a:r>
          <a:endParaRPr lang="da-DK" sz="1200" kern="1200" dirty="0"/>
        </a:p>
      </dsp:txBody>
      <dsp:txXfrm>
        <a:off x="1391733" y="1510138"/>
        <a:ext cx="5081446" cy="355326"/>
      </dsp:txXfrm>
    </dsp:sp>
    <dsp:sp modelId="{476D8883-54AF-4035-AA51-9BA5A3A5369F}">
      <dsp:nvSpPr>
        <dsp:cNvPr id="0" name=""/>
        <dsp:cNvSpPr/>
      </dsp:nvSpPr>
      <dsp:spPr>
        <a:xfrm>
          <a:off x="1294636" y="1865464"/>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E0E049-7E5A-4819-A4E4-F037CEA4710D}">
      <dsp:nvSpPr>
        <dsp:cNvPr id="0" name=""/>
        <dsp:cNvSpPr/>
      </dsp:nvSpPr>
      <dsp:spPr>
        <a:xfrm>
          <a:off x="1391733" y="1883230"/>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17. Biomasse</a:t>
          </a:r>
          <a:endParaRPr lang="da-DK" sz="1200" kern="1200" dirty="0"/>
        </a:p>
      </dsp:txBody>
      <dsp:txXfrm>
        <a:off x="1391733" y="1883230"/>
        <a:ext cx="5081446" cy="355326"/>
      </dsp:txXfrm>
    </dsp:sp>
    <dsp:sp modelId="{5055A164-9AF1-48EE-A67D-7D7E209A2708}">
      <dsp:nvSpPr>
        <dsp:cNvPr id="0" name=""/>
        <dsp:cNvSpPr/>
      </dsp:nvSpPr>
      <dsp:spPr>
        <a:xfrm>
          <a:off x="1294636" y="2238557"/>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31B97-3F7E-4FCE-92C6-53AC4A44C1C3}">
      <dsp:nvSpPr>
        <dsp:cNvPr id="0" name=""/>
        <dsp:cNvSpPr/>
      </dsp:nvSpPr>
      <dsp:spPr>
        <a:xfrm>
          <a:off x="1391733" y="2256323"/>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0" kern="1200" dirty="0" smtClean="0">
              <a:solidFill>
                <a:schemeClr val="tx1"/>
              </a:solidFill>
            </a:rPr>
            <a:t>18. Øvrige bestyrelser</a:t>
          </a:r>
          <a:endParaRPr lang="da-DK" sz="1200" kern="1200" dirty="0"/>
        </a:p>
      </dsp:txBody>
      <dsp:txXfrm>
        <a:off x="1391733" y="2256323"/>
        <a:ext cx="5081446" cy="355326"/>
      </dsp:txXfrm>
    </dsp:sp>
    <dsp:sp modelId="{8C0600DD-7448-40EA-B0C7-8E4A40F1C50E}">
      <dsp:nvSpPr>
        <dsp:cNvPr id="0" name=""/>
        <dsp:cNvSpPr/>
      </dsp:nvSpPr>
      <dsp:spPr>
        <a:xfrm>
          <a:off x="1294636" y="2611650"/>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C3A9E8-DD06-4CA7-8199-8ADF1B00118E}">
      <dsp:nvSpPr>
        <dsp:cNvPr id="0" name=""/>
        <dsp:cNvSpPr/>
      </dsp:nvSpPr>
      <dsp:spPr>
        <a:xfrm>
          <a:off x="1391733" y="2629416"/>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b="1" kern="1200" dirty="0" smtClean="0">
              <a:solidFill>
                <a:schemeClr val="accent1"/>
              </a:solidFill>
            </a:rPr>
            <a:t>Proces- og beslutningspunkter</a:t>
          </a:r>
          <a:endParaRPr lang="da-DK" sz="1200" b="1" kern="1200" dirty="0">
            <a:solidFill>
              <a:schemeClr val="accent1"/>
            </a:solidFill>
          </a:endParaRPr>
        </a:p>
      </dsp:txBody>
      <dsp:txXfrm>
        <a:off x="1391733" y="2629416"/>
        <a:ext cx="5081446" cy="355326"/>
      </dsp:txXfrm>
    </dsp:sp>
    <dsp:sp modelId="{012A26A6-789E-420B-A273-56BE789BDDA8}">
      <dsp:nvSpPr>
        <dsp:cNvPr id="0" name=""/>
        <dsp:cNvSpPr/>
      </dsp:nvSpPr>
      <dsp:spPr>
        <a:xfrm>
          <a:off x="1294636" y="2984743"/>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CEBE1-0BA1-4CFA-BD48-0530BDCA924C}">
      <dsp:nvSpPr>
        <dsp:cNvPr id="0" name=""/>
        <dsp:cNvSpPr/>
      </dsp:nvSpPr>
      <dsp:spPr>
        <a:xfrm>
          <a:off x="1391733" y="3002509"/>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19. Fravigelse af tavshedspligt</a:t>
          </a:r>
          <a:endParaRPr lang="da-DK" sz="1200" kern="1200" dirty="0"/>
        </a:p>
      </dsp:txBody>
      <dsp:txXfrm>
        <a:off x="1391733" y="3002509"/>
        <a:ext cx="5081446" cy="355326"/>
      </dsp:txXfrm>
    </dsp:sp>
    <dsp:sp modelId="{2A516636-0A2D-407A-B97A-7FE17CB08F1E}">
      <dsp:nvSpPr>
        <dsp:cNvPr id="0" name=""/>
        <dsp:cNvSpPr/>
      </dsp:nvSpPr>
      <dsp:spPr>
        <a:xfrm>
          <a:off x="1294636" y="3357836"/>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EC8584-9EFC-45DF-A2B2-83604CB5E13E}">
      <dsp:nvSpPr>
        <dsp:cNvPr id="0" name=""/>
        <dsp:cNvSpPr/>
      </dsp:nvSpPr>
      <dsp:spPr>
        <a:xfrm>
          <a:off x="1391733" y="3375602"/>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20. Kommunikation</a:t>
          </a:r>
          <a:endParaRPr lang="da-DK" sz="1200" kern="1200" dirty="0"/>
        </a:p>
      </dsp:txBody>
      <dsp:txXfrm>
        <a:off x="1391733" y="3375602"/>
        <a:ext cx="5081446" cy="355326"/>
      </dsp:txXfrm>
    </dsp:sp>
    <dsp:sp modelId="{0691B33E-B597-4806-8249-A4359506E6D0}">
      <dsp:nvSpPr>
        <dsp:cNvPr id="0" name=""/>
        <dsp:cNvSpPr/>
      </dsp:nvSpPr>
      <dsp:spPr>
        <a:xfrm>
          <a:off x="1294636" y="3730929"/>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08BDA-4DE3-48A7-86D9-A7C84396759E}">
      <dsp:nvSpPr>
        <dsp:cNvPr id="0" name=""/>
        <dsp:cNvSpPr/>
      </dsp:nvSpPr>
      <dsp:spPr>
        <a:xfrm>
          <a:off x="1391733" y="3748695"/>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21. Mødeplan 2019</a:t>
          </a:r>
          <a:endParaRPr lang="da-DK" sz="1200" kern="1200" dirty="0"/>
        </a:p>
      </dsp:txBody>
      <dsp:txXfrm>
        <a:off x="1391733" y="3748695"/>
        <a:ext cx="5081446" cy="355326"/>
      </dsp:txXfrm>
    </dsp:sp>
    <dsp:sp modelId="{FD89FDDF-8FB0-4CFE-8862-8DAA37D3BD78}">
      <dsp:nvSpPr>
        <dsp:cNvPr id="0" name=""/>
        <dsp:cNvSpPr/>
      </dsp:nvSpPr>
      <dsp:spPr>
        <a:xfrm>
          <a:off x="1294636" y="4104022"/>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E28A1-2086-4F45-BD7E-5DEFB59F08C9}">
      <dsp:nvSpPr>
        <dsp:cNvPr id="0" name=""/>
        <dsp:cNvSpPr/>
      </dsp:nvSpPr>
      <dsp:spPr>
        <a:xfrm>
          <a:off x="1391733" y="4121788"/>
          <a:ext cx="5081446" cy="3553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a-DK" sz="1200" kern="1200" dirty="0" smtClean="0"/>
            <a:t>22. Eventuelt</a:t>
          </a:r>
          <a:endParaRPr lang="da-DK" sz="1200" kern="1200" dirty="0"/>
        </a:p>
      </dsp:txBody>
      <dsp:txXfrm>
        <a:off x="1391733" y="4121788"/>
        <a:ext cx="5081446" cy="355326"/>
      </dsp:txXfrm>
    </dsp:sp>
    <dsp:sp modelId="{AC042FCB-45A9-43EC-B3DC-E632081DCFA7}">
      <dsp:nvSpPr>
        <dsp:cNvPr id="0" name=""/>
        <dsp:cNvSpPr/>
      </dsp:nvSpPr>
      <dsp:spPr>
        <a:xfrm>
          <a:off x="1294636" y="4477115"/>
          <a:ext cx="517854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E8D22-9828-4778-92CE-ABB09999D6D4}">
      <dsp:nvSpPr>
        <dsp:cNvPr id="0" name=""/>
        <dsp:cNvSpPr/>
      </dsp:nvSpPr>
      <dsp:spPr>
        <a:xfrm>
          <a:off x="3210" y="668442"/>
          <a:ext cx="3129966" cy="9374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a-DK" sz="2600" kern="1200" dirty="0" smtClean="0"/>
            <a:t>Forsyning Helsingør </a:t>
          </a:r>
          <a:r>
            <a:rPr lang="da-DK" sz="2600" kern="1200" dirty="0" err="1" smtClean="0"/>
            <a:t>Elhandel</a:t>
          </a:r>
          <a:r>
            <a:rPr lang="da-DK" sz="2600" kern="1200" dirty="0" smtClean="0"/>
            <a:t> A/S</a:t>
          </a:r>
          <a:endParaRPr lang="da-DK" sz="2600" kern="1200" dirty="0"/>
        </a:p>
      </dsp:txBody>
      <dsp:txXfrm>
        <a:off x="3210" y="668442"/>
        <a:ext cx="3129966" cy="937495"/>
      </dsp:txXfrm>
    </dsp:sp>
    <dsp:sp modelId="{940284F7-6D10-41D8-8ACD-416D43294B83}">
      <dsp:nvSpPr>
        <dsp:cNvPr id="0" name=""/>
        <dsp:cNvSpPr/>
      </dsp:nvSpPr>
      <dsp:spPr>
        <a:xfrm>
          <a:off x="3210" y="1605937"/>
          <a:ext cx="3129966" cy="11419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6. december 2018</a:t>
          </a:r>
          <a:endParaRPr lang="da-DK" sz="2000" kern="1200" dirty="0"/>
        </a:p>
      </dsp:txBody>
      <dsp:txXfrm>
        <a:off x="3210" y="1605937"/>
        <a:ext cx="3129966" cy="1141920"/>
      </dsp:txXfrm>
    </dsp:sp>
    <dsp:sp modelId="{187005E2-D87A-40E6-9C8E-7FD75C4E37F9}">
      <dsp:nvSpPr>
        <dsp:cNvPr id="0" name=""/>
        <dsp:cNvSpPr/>
      </dsp:nvSpPr>
      <dsp:spPr>
        <a:xfrm>
          <a:off x="3571372" y="668442"/>
          <a:ext cx="3129966" cy="9374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a-DK" sz="2600" kern="1200" dirty="0" smtClean="0"/>
            <a:t>Helsingør Kraftvarmeværk A/S</a:t>
          </a:r>
          <a:endParaRPr lang="da-DK" sz="2600" kern="1200" dirty="0"/>
        </a:p>
      </dsp:txBody>
      <dsp:txXfrm>
        <a:off x="3571372" y="668442"/>
        <a:ext cx="3129966" cy="937495"/>
      </dsp:txXfrm>
    </dsp:sp>
    <dsp:sp modelId="{76E536B2-B349-4D4E-BF84-00E38BD2E58E}">
      <dsp:nvSpPr>
        <dsp:cNvPr id="0" name=""/>
        <dsp:cNvSpPr/>
      </dsp:nvSpPr>
      <dsp:spPr>
        <a:xfrm>
          <a:off x="3571372" y="1605937"/>
          <a:ext cx="3129966" cy="11419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26. november 2018</a:t>
          </a:r>
          <a:endParaRPr lang="da-DK" sz="2000" kern="1200" dirty="0"/>
        </a:p>
      </dsp:txBody>
      <dsp:txXfrm>
        <a:off x="3571372" y="1605937"/>
        <a:ext cx="3129966" cy="1141920"/>
      </dsp:txXfrm>
    </dsp:sp>
    <dsp:sp modelId="{99B24E0E-7916-4BAF-A923-EC650141FB97}">
      <dsp:nvSpPr>
        <dsp:cNvPr id="0" name=""/>
        <dsp:cNvSpPr/>
      </dsp:nvSpPr>
      <dsp:spPr>
        <a:xfrm>
          <a:off x="7139534" y="668442"/>
          <a:ext cx="3129966" cy="93749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a:lnSpc>
              <a:spcPct val="90000"/>
            </a:lnSpc>
            <a:spcBef>
              <a:spcPct val="0"/>
            </a:spcBef>
            <a:spcAft>
              <a:spcPct val="35000"/>
            </a:spcAft>
          </a:pPr>
          <a:r>
            <a:rPr lang="da-DK" sz="2600" kern="1200" dirty="0" err="1" smtClean="0"/>
            <a:t>Scanenergi</a:t>
          </a:r>
          <a:r>
            <a:rPr lang="da-DK" sz="2600" kern="1200" dirty="0" smtClean="0"/>
            <a:t> koncernen</a:t>
          </a:r>
          <a:endParaRPr lang="da-DK" sz="2600" kern="1200" dirty="0"/>
        </a:p>
      </dsp:txBody>
      <dsp:txXfrm>
        <a:off x="7139534" y="668442"/>
        <a:ext cx="3129966" cy="937495"/>
      </dsp:txXfrm>
    </dsp:sp>
    <dsp:sp modelId="{BFFCF744-23E4-4784-989D-D18648BC38B0}">
      <dsp:nvSpPr>
        <dsp:cNvPr id="0" name=""/>
        <dsp:cNvSpPr/>
      </dsp:nvSpPr>
      <dsp:spPr>
        <a:xfrm>
          <a:off x="7139534" y="1605937"/>
          <a:ext cx="3129966" cy="11419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da-DK" sz="2000" kern="1200" dirty="0" smtClean="0"/>
            <a:t>Bestyrelsesmøde den 13.-14. december 2018</a:t>
          </a:r>
          <a:endParaRPr lang="da-DK" sz="2000" kern="1200" dirty="0"/>
        </a:p>
      </dsp:txBody>
      <dsp:txXfrm>
        <a:off x="7139534" y="1605937"/>
        <a:ext cx="3129966" cy="114192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E979820-22B8-9A47-94FC-D3A935BE040A}" type="datetimeFigureOut">
              <a:rPr lang="da-DK" smtClean="0"/>
              <a:t>10-12-2018</a:t>
            </a:fld>
            <a:endParaRPr lang="da-DK"/>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8830786-94E9-054F-ABDD-C25620FEE769}" type="slidenum">
              <a:rPr lang="da-DK" smtClean="0"/>
              <a:t>‹nr.›</a:t>
            </a:fld>
            <a:endParaRPr lang="da-DK"/>
          </a:p>
        </p:txBody>
      </p:sp>
    </p:spTree>
    <p:extLst>
      <p:ext uri="{BB962C8B-B14F-4D97-AF65-F5344CB8AC3E}">
        <p14:creationId xmlns:p14="http://schemas.microsoft.com/office/powerpoint/2010/main" val="213561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10-12-2018</a:t>
            </a:fld>
            <a:endParaRPr lang="da-DK"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smtClean="0"/>
              <a:t>Second </a:t>
            </a:r>
            <a:r>
              <a:rPr lang="da-DK" dirty="0" err="1" smtClean="0"/>
              <a:t>level</a:t>
            </a:r>
            <a:endParaRPr lang="da-DK" dirty="0" smtClean="0"/>
          </a:p>
          <a:p>
            <a:pPr lvl="2"/>
            <a:r>
              <a:rPr lang="da-DK" dirty="0" smtClean="0"/>
              <a:t>Third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smtClean="0"/>
              <a:t>Fifth </a:t>
            </a:r>
            <a:r>
              <a:rPr lang="da-DK" dirty="0" err="1" smtClean="0"/>
              <a:t>level</a:t>
            </a:r>
            <a:endParaRPr lang="da-DK"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dirty="0"/>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1</a:t>
            </a:fld>
            <a:endParaRPr lang="da-DK" dirty="0"/>
          </a:p>
        </p:txBody>
      </p:sp>
    </p:spTree>
    <p:extLst>
      <p:ext uri="{BB962C8B-B14F-4D97-AF65-F5344CB8AC3E}">
        <p14:creationId xmlns:p14="http://schemas.microsoft.com/office/powerpoint/2010/main" val="232399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25</a:t>
            </a:fld>
            <a:endParaRPr lang="da-DK" dirty="0"/>
          </a:p>
        </p:txBody>
      </p:sp>
    </p:spTree>
    <p:extLst>
      <p:ext uri="{BB962C8B-B14F-4D97-AF65-F5344CB8AC3E}">
        <p14:creationId xmlns:p14="http://schemas.microsoft.com/office/powerpoint/2010/main" val="294695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33</a:t>
            </a:fld>
            <a:endParaRPr lang="da-DK" dirty="0"/>
          </a:p>
        </p:txBody>
      </p:sp>
    </p:spTree>
    <p:extLst>
      <p:ext uri="{BB962C8B-B14F-4D97-AF65-F5344CB8AC3E}">
        <p14:creationId xmlns:p14="http://schemas.microsoft.com/office/powerpoint/2010/main" val="362221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81000" y="685800"/>
            <a:ext cx="6096000" cy="3429000"/>
          </a:xfrm>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AC00183A-898A-47CA-ACA5-7AAC5C5D8973}" type="slidenum">
              <a:rPr lang="da-DK" smtClean="0"/>
              <a:t>36</a:t>
            </a:fld>
            <a:endParaRPr lang="da-DK" dirty="0"/>
          </a:p>
        </p:txBody>
      </p:sp>
    </p:spTree>
    <p:extLst>
      <p:ext uri="{BB962C8B-B14F-4D97-AF65-F5344CB8AC3E}">
        <p14:creationId xmlns:p14="http://schemas.microsoft.com/office/powerpoint/2010/main" val="237470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sp>
        <p:nvSpPr>
          <p:cNvPr id="15" name="Pladsholder til billede 14"/>
          <p:cNvSpPr>
            <a:spLocks noGrp="1"/>
          </p:cNvSpPr>
          <p:nvPr>
            <p:ph type="pic" sz="quarter" idx="13" hasCustomPrompt="1"/>
          </p:nvPr>
        </p:nvSpPr>
        <p:spPr>
          <a:xfrm>
            <a:off x="0" y="0"/>
            <a:ext cx="12192000" cy="5085384"/>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2" name="Title 1"/>
          <p:cNvSpPr>
            <a:spLocks noGrp="1"/>
          </p:cNvSpPr>
          <p:nvPr>
            <p:ph type="ctrTitle" hasCustomPrompt="1"/>
          </p:nvPr>
        </p:nvSpPr>
        <p:spPr>
          <a:xfrm>
            <a:off x="0" y="5085384"/>
            <a:ext cx="12192000" cy="1800000"/>
          </a:xfrm>
          <a:solidFill>
            <a:schemeClr val="accent1"/>
          </a:solidFill>
          <a:ln>
            <a:noFill/>
          </a:ln>
        </p:spPr>
        <p:txBody>
          <a:bodyPr lIns="702000" tIns="252000" rIns="720000" bIns="1080000" anchor="t" anchorCtr="0"/>
          <a:lstStyle>
            <a:lvl1pPr algn="l">
              <a:defRPr sz="4500">
                <a:solidFill>
                  <a:schemeClr val="bg1"/>
                </a:solidFill>
              </a:defRPr>
            </a:lvl1pPr>
          </a:lstStyle>
          <a:p>
            <a:r>
              <a:rPr lang="da-DK" dirty="0" smtClean="0"/>
              <a:t>Klik og tilføj titel</a:t>
            </a:r>
            <a:endParaRPr lang="da-DK" dirty="0"/>
          </a:p>
        </p:txBody>
      </p:sp>
      <p:sp>
        <p:nvSpPr>
          <p:cNvPr id="3" name="Subtitle 2"/>
          <p:cNvSpPr>
            <a:spLocks noGrp="1"/>
          </p:cNvSpPr>
          <p:nvPr>
            <p:ph type="subTitle" idx="1" hasCustomPrompt="1"/>
          </p:nvPr>
        </p:nvSpPr>
        <p:spPr>
          <a:xfrm>
            <a:off x="772683" y="6114519"/>
            <a:ext cx="4459221" cy="265584"/>
          </a:xfrm>
        </p:spPr>
        <p:txBody>
          <a:bodyPr/>
          <a:lstStyle>
            <a:lvl1pPr marL="0" indent="0" algn="l">
              <a:buNone/>
              <a:defRPr lang="da-DK" sz="1500" b="0" kern="1200" baseline="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smtClean="0"/>
              <a:t>Klik og tilføj navn og stillingsbetegnelse</a:t>
            </a:r>
            <a:endParaRPr lang="da-DK" dirty="0"/>
          </a:p>
        </p:txBody>
      </p:sp>
      <p:sp>
        <p:nvSpPr>
          <p:cNvPr id="10" name="Pladsholder til dato 9"/>
          <p:cNvSpPr>
            <a:spLocks noGrp="1"/>
          </p:cNvSpPr>
          <p:nvPr>
            <p:ph type="dt" sz="half" idx="10"/>
          </p:nvPr>
        </p:nvSpPr>
        <p:spPr>
          <a:xfrm>
            <a:off x="772683" y="6359427"/>
            <a:ext cx="2688299" cy="238125"/>
          </a:xfrm>
        </p:spPr>
        <p:txBody>
          <a:bodyPr/>
          <a:lstStyle>
            <a:lvl1pPr>
              <a:defRPr sz="1500" b="0">
                <a:solidFill>
                  <a:schemeClr val="bg1"/>
                </a:solidFill>
              </a:defRPr>
            </a:lvl1pPr>
          </a:lstStyle>
          <a:p>
            <a:fld id="{AC9F68BA-D277-44FA-BFBA-85166688E9A4}" type="datetime2">
              <a:rPr lang="da-DK" smtClean="0"/>
              <a:t>10. december 2018</a:t>
            </a:fld>
            <a:endParaRPr lang="da-DK" dirty="0"/>
          </a:p>
        </p:txBody>
      </p:sp>
      <p:sp>
        <p:nvSpPr>
          <p:cNvPr id="11" name="Pladsholder til sidefod 10" hidden="1"/>
          <p:cNvSpPr>
            <a:spLocks noGrp="1"/>
          </p:cNvSpPr>
          <p:nvPr>
            <p:ph type="ftr" sz="quarter" idx="11"/>
          </p:nvPr>
        </p:nvSpPr>
        <p:spPr>
          <a:xfrm>
            <a:off x="14065461" y="6334022"/>
            <a:ext cx="5184000" cy="176532"/>
          </a:xfrm>
        </p:spPr>
        <p:txBody>
          <a:bodyPr/>
          <a:lstStyle>
            <a:lvl1pPr>
              <a:defRPr>
                <a:solidFill>
                  <a:schemeClr val="bg1">
                    <a:lumMod val="75000"/>
                  </a:schemeClr>
                </a:solidFill>
              </a:defRPr>
            </a:lvl1p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12" name="Pladsholder til diasnummer 11" hidden="1"/>
          <p:cNvSpPr>
            <a:spLocks noGrp="1"/>
          </p:cNvSpPr>
          <p:nvPr>
            <p:ph type="sldNum" sz="quarter" idx="12"/>
          </p:nvPr>
        </p:nvSpPr>
        <p:spPr>
          <a:xfrm>
            <a:off x="13272948" y="6334022"/>
            <a:ext cx="623499" cy="176532"/>
          </a:xfrm>
        </p:spPr>
        <p:txBody>
          <a:bodyPr/>
          <a:lstStyle>
            <a:lvl1pPr>
              <a:defRPr>
                <a:solidFill>
                  <a:schemeClr val="bg1">
                    <a:lumMod val="75000"/>
                  </a:schemeClr>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7" name="AutoShape 4"/>
          <p:cNvSpPr>
            <a:spLocks/>
          </p:cNvSpPr>
          <p:nvPr userDrawn="1"/>
        </p:nvSpPr>
        <p:spPr bwMode="gray">
          <a:xfrm>
            <a:off x="12179663" y="0"/>
            <a:ext cx="2311400"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144000" tIns="0" rIns="0" bIns="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For at se gitter- og 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1.</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Klik på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Vis</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2.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Gitterlinjer</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og/eller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Hjælpelinjer</a:t>
            </a:r>
          </a:p>
          <a:p>
            <a:pPr marL="0" marR="0" lvl="0" indent="0" algn="l" defTabSz="914400" rtl="0" eaLnBrk="1" fontAlgn="auto" latinLnBrk="0" hangingPunct="1">
              <a:lnSpc>
                <a:spcPct val="100000"/>
              </a:lnSpc>
              <a:spcBef>
                <a:spcPts val="0"/>
              </a:spcBef>
              <a:spcAft>
                <a:spcPts val="240"/>
              </a:spcAft>
              <a:buClrTx/>
              <a:buSzTx/>
              <a:buFont typeface="+mj-lt"/>
              <a:buNone/>
              <a:tabLst/>
              <a:defRPr/>
            </a:pPr>
            <a:endPar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
              </a:spcAft>
              <a:buClrTx/>
              <a:buSzTx/>
              <a:buFont typeface="+mj-lt"/>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Tip</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charset="0"/>
              </a:rPr>
              <a:t>: Alt + F9 for hurtig visning af hjælpelinjer</a:t>
            </a:r>
            <a:endParaRPr kumimoji="0" lang="da-DK" sz="900" b="0" i="0" u="none" strike="noStrike" kern="1200" cap="none" spc="0" normalizeH="0" baseline="0" noProof="1">
              <a:ln>
                <a:noFill/>
              </a:ln>
              <a:solidFill>
                <a:schemeClr val="tx1">
                  <a:lumMod val="50000"/>
                  <a:lumOff val="50000"/>
                </a:schemeClr>
              </a:solidFill>
              <a:effectLst/>
              <a:uLnTx/>
              <a:uFillTx/>
              <a:latin typeface="+mn-lt"/>
              <a:ea typeface="+mn-ea"/>
              <a:cs typeface="Arial" charset="0"/>
            </a:endParaRPr>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farve">
    <p:spTree>
      <p:nvGrpSpPr>
        <p:cNvPr id="1" name=""/>
        <p:cNvGrpSpPr/>
        <p:nvPr/>
      </p:nvGrpSpPr>
      <p:grpSpPr>
        <a:xfrm>
          <a:off x="0" y="0"/>
          <a:ext cx="0" cy="0"/>
          <a:chOff x="0" y="0"/>
          <a:chExt cx="0" cy="0"/>
        </a:xfrm>
      </p:grpSpPr>
      <p:sp>
        <p:nvSpPr>
          <p:cNvPr id="9"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bg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3" name="Pladsholder til dato 2"/>
          <p:cNvSpPr>
            <a:spLocks noGrp="1"/>
          </p:cNvSpPr>
          <p:nvPr>
            <p:ph type="dt" sz="half" idx="10"/>
          </p:nvPr>
        </p:nvSpPr>
        <p:spPr/>
        <p:txBody>
          <a:bodyPr/>
          <a:lstStyle/>
          <a:p>
            <a:fld id="{C6A46933-6AE4-42A8-91CF-1C58F5187AB0}" type="datetime2">
              <a:rPr lang="da-DK" smtClean="0"/>
              <a:t>10. december 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13"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accent1"/>
                </a:solidFill>
              </a:defRPr>
            </a:lvl1pPr>
          </a:lstStyle>
          <a:p>
            <a:pPr lvl="0"/>
            <a:r>
              <a:rPr lang="da-DK" dirty="0" smtClean="0"/>
              <a:t>.</a:t>
            </a:r>
            <a:endParaRPr lang="da-DK" dirty="0"/>
          </a:p>
        </p:txBody>
      </p:sp>
      <p:pic>
        <p:nvPicPr>
          <p:cNvPr id="14"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82616891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6" name="Pladsholder til dato 5" hidden="1"/>
          <p:cNvSpPr>
            <a:spLocks noGrp="1"/>
          </p:cNvSpPr>
          <p:nvPr>
            <p:ph type="dt" sz="half" idx="10"/>
          </p:nvPr>
        </p:nvSpPr>
        <p:spPr/>
        <p:txBody>
          <a:bodyPr/>
          <a:lstStyle/>
          <a:p>
            <a:fld id="{F57B098B-4FBB-481A-978F-DB7B4212B5C9}" type="datetime2">
              <a:rPr lang="da-DK" smtClean="0"/>
              <a:t>10. december 2018</a:t>
            </a:fld>
            <a:endParaRPr lang="da-DK" dirty="0"/>
          </a:p>
        </p:txBody>
      </p:sp>
      <p:sp>
        <p:nvSpPr>
          <p:cNvPr id="7" name="Pladsholder til sidefod 6"/>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8" name="Pladsholder til diasnummer 7"/>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1845715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dsholder til dato 4" hidden="1"/>
          <p:cNvSpPr>
            <a:spLocks noGrp="1"/>
          </p:cNvSpPr>
          <p:nvPr>
            <p:ph type="dt" sz="half" idx="10"/>
          </p:nvPr>
        </p:nvSpPr>
        <p:spPr/>
        <p:txBody>
          <a:bodyPr/>
          <a:lstStyle/>
          <a:p>
            <a:fld id="{B20ABA25-599C-458F-979C-7C85B968FD5D}" type="datetime2">
              <a:rPr lang="da-DK" smtClean="0"/>
              <a:t>10. december 2018</a:t>
            </a:fld>
            <a:endParaRPr lang="da-DK" dirty="0"/>
          </a:p>
        </p:txBody>
      </p:sp>
      <p:sp>
        <p:nvSpPr>
          <p:cNvPr id="6" name="Pladsholder til sidefod 5"/>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diasnummer 6"/>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3069914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7"/>
            <a:ext cx="10515600" cy="1325563"/>
          </a:xfrm>
        </p:spPr>
        <p:txBody>
          <a:bodyPr/>
          <a:lstStyle/>
          <a:p>
            <a:r>
              <a:rPr lang="da-DK" smtClean="0"/>
              <a:t>Klik for at redigere i master</a:t>
            </a:r>
            <a:endParaRPr lang="da-DK"/>
          </a:p>
        </p:txBody>
      </p:sp>
      <p:sp>
        <p:nvSpPr>
          <p:cNvPr id="3" name="Pladsholder til tekst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4" name="Pladsholder til indhold 3"/>
          <p:cNvSpPr>
            <a:spLocks noGrp="1"/>
          </p:cNvSpPr>
          <p:nvPr>
            <p:ph sz="half" idx="2"/>
          </p:nvPr>
        </p:nvSpPr>
        <p:spPr>
          <a:xfrm>
            <a:off x="839789" y="2505075"/>
            <a:ext cx="5157787"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Rediger typografien i masterens</a:t>
            </a:r>
          </a:p>
        </p:txBody>
      </p:sp>
      <p:sp>
        <p:nvSpPr>
          <p:cNvPr id="6" name="Pladsholder til indhold 5"/>
          <p:cNvSpPr>
            <a:spLocks noGrp="1"/>
          </p:cNvSpPr>
          <p:nvPr>
            <p:ph sz="quarter" idx="4"/>
          </p:nvPr>
        </p:nvSpPr>
        <p:spPr>
          <a:xfrm>
            <a:off x="6172201" y="2505075"/>
            <a:ext cx="5183188" cy="3684588"/>
          </a:xfrm>
        </p:spPr>
        <p:txBody>
          <a:body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1F49045-B55A-4D17-813E-8C674FCB578C}" type="datetime2">
              <a:rPr lang="da-DK" smtClean="0"/>
              <a:t>10. december 2018</a:t>
            </a:fld>
            <a:endParaRPr lang="da-DK"/>
          </a:p>
        </p:txBody>
      </p:sp>
      <p:sp>
        <p:nvSpPr>
          <p:cNvPr id="8" name="Pladsholder til sidefod 7"/>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a:p>
        </p:txBody>
      </p:sp>
      <p:sp>
        <p:nvSpPr>
          <p:cNvPr id="9" name="Pladsholder til slidenummer 8"/>
          <p:cNvSpPr>
            <a:spLocks noGrp="1"/>
          </p:cNvSpPr>
          <p:nvPr>
            <p:ph type="sldNum" sz="quarter" idx="12"/>
          </p:nvPr>
        </p:nvSpPr>
        <p:spPr/>
        <p:txBody>
          <a:bodyPr/>
          <a:lstStyle/>
          <a:p>
            <a:fld id="{172C3887-5148-47C4-A39E-DBA558CD09E9}" type="slidenum">
              <a:rPr lang="da-DK" smtClean="0"/>
              <a:t>‹nr.›</a:t>
            </a:fld>
            <a:endParaRPr lang="da-DK"/>
          </a:p>
        </p:txBody>
      </p:sp>
    </p:spTree>
    <p:extLst>
      <p:ext uri="{BB962C8B-B14F-4D97-AF65-F5344CB8AC3E}">
        <p14:creationId xmlns:p14="http://schemas.microsoft.com/office/powerpoint/2010/main" val="1476436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3" name="Content Placeholder 2"/>
          <p:cNvSpPr>
            <a:spLocks noGrp="1"/>
          </p:cNvSpPr>
          <p:nvPr>
            <p:ph idx="1"/>
          </p:nvPr>
        </p:nvSpPr>
        <p:spPr/>
        <p:txBody>
          <a:bodyPr/>
          <a:lstStyle>
            <a:lvl1pPr marL="360000" indent="-360000">
              <a:lnSpc>
                <a:spcPct val="104000"/>
              </a:lnSpc>
              <a:buClr>
                <a:schemeClr val="accent2"/>
              </a:buClr>
              <a:buFont typeface="Arial" panose="020B0604020202020204" pitchFamily="34" charset="0"/>
              <a:buChar char="•"/>
              <a:defRPr sz="2000"/>
            </a:lvl1pPr>
            <a:lvl2pPr marL="720000" indent="-360000">
              <a:lnSpc>
                <a:spcPct val="104000"/>
              </a:lnSpc>
              <a:defRPr sz="2000"/>
            </a:lvl2pPr>
            <a:lvl3pPr marL="1080000" indent="-360000">
              <a:lnSpc>
                <a:spcPct val="104000"/>
              </a:lnSpc>
              <a:defRPr sz="2000"/>
            </a:lvl3pPr>
            <a:lvl4pPr marL="1440000" indent="-360000">
              <a:lnSpc>
                <a:spcPct val="104000"/>
              </a:lnSpc>
              <a:defRPr sz="2000"/>
            </a:lvl4pPr>
            <a:lvl5pPr marL="1800000" indent="-360000">
              <a:lnSpc>
                <a:spcPct val="104000"/>
              </a:lnSpc>
              <a:defRPr sz="2000"/>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4" name="Pladsholder til dato 13" hidden="1"/>
          <p:cNvSpPr>
            <a:spLocks noGrp="1"/>
          </p:cNvSpPr>
          <p:nvPr>
            <p:ph type="dt" sz="half" idx="10"/>
          </p:nvPr>
        </p:nvSpPr>
        <p:spPr/>
        <p:txBody>
          <a:bodyPr/>
          <a:lstStyle/>
          <a:p>
            <a:fld id="{B5FF125C-3081-4967-95BA-2F2298979373}" type="datetime2">
              <a:rPr lang="da-DK" smtClean="0"/>
              <a:t>10. december 2018</a:t>
            </a:fld>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1049322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og billed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2pPr marL="180000" indent="-180000">
              <a:buFont typeface="Arial" charset="0"/>
              <a:buChar char="•"/>
              <a:defRPr/>
            </a:lvl2pPr>
            <a:lvl3pPr marL="360000" indent="-180000">
              <a:buFont typeface="Arial" charset="0"/>
              <a:buChar char="•"/>
              <a:defRPr/>
            </a:lvl3pPr>
            <a:lvl4pPr marL="540000" indent="-180000">
              <a:buFont typeface="Arial" charset="0"/>
              <a:buChar char="•"/>
              <a:defRPr/>
            </a:lvl4pPr>
            <a:lvl5pPr marL="720000" indent="-180000">
              <a:buFont typeface="Arial" charset="0"/>
              <a:buChar char="•"/>
              <a:defRPr/>
            </a:lvl5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sp>
        <p:nvSpPr>
          <p:cNvPr id="3" name="Pladsholder til dato 2" hidden="1"/>
          <p:cNvSpPr>
            <a:spLocks noGrp="1"/>
          </p:cNvSpPr>
          <p:nvPr>
            <p:ph type="dt" sz="half" idx="10"/>
          </p:nvPr>
        </p:nvSpPr>
        <p:spPr/>
        <p:txBody>
          <a:bodyPr/>
          <a:lstStyle/>
          <a:p>
            <a:fld id="{E4F66341-B606-42BB-BD87-B483C39F834C}" type="datetime2">
              <a:rPr lang="da-DK" smtClean="0"/>
              <a:t>10. december 2018</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4" name="Group 1"/>
          <p:cNvGrpSpPr/>
          <p:nvPr userDrawn="1"/>
        </p:nvGrpSpPr>
        <p:grpSpPr>
          <a:xfrm>
            <a:off x="12253011" y="2171436"/>
            <a:ext cx="2544960" cy="2157967"/>
            <a:chOff x="-1908720" y="2657249"/>
            <a:chExt cx="1908720" cy="2157967"/>
          </a:xfrm>
        </p:grpSpPr>
        <p:sp>
          <p:nvSpPr>
            <p:cNvPr id="15"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1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4"/>
            <p:cNvPicPr>
              <a:picLocks noChangeAspect="1"/>
            </p:cNvPicPr>
            <p:nvPr userDrawn="1"/>
          </p:nvPicPr>
          <p:blipFill>
            <a:blip r:embed="rId5"/>
            <a:stretch>
              <a:fillRect/>
            </a:stretch>
          </p:blipFill>
          <p:spPr>
            <a:xfrm>
              <a:off x="-1752075" y="4526425"/>
              <a:ext cx="248116" cy="288791"/>
            </a:xfrm>
            <a:prstGeom prst="rect">
              <a:avLst/>
            </a:prstGeom>
          </p:spPr>
        </p:pic>
      </p:grpSp>
      <p:pic>
        <p:nvPicPr>
          <p:cNvPr id="18" name="Billed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spTree>
    <p:extLst>
      <p:ext uri="{BB962C8B-B14F-4D97-AF65-F5344CB8AC3E}">
        <p14:creationId xmlns:p14="http://schemas.microsoft.com/office/powerpoint/2010/main" val="4212741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lede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billede 3"/>
          <p:cNvSpPr>
            <a:spLocks noGrp="1"/>
          </p:cNvSpPr>
          <p:nvPr>
            <p:ph type="pic" sz="quarter" idx="14" hasCustomPrompt="1"/>
          </p:nvPr>
        </p:nvSpPr>
        <p:spPr>
          <a:xfrm>
            <a:off x="6430434" y="2166938"/>
            <a:ext cx="4802717" cy="3416300"/>
          </a:xfrm>
        </p:spPr>
        <p:txBody>
          <a:bodyPr tIns="432000" anchor="ctr" anchorCtr="0"/>
          <a:lstStyle>
            <a:lvl1pPr algn="ctr">
              <a:defRPr>
                <a:solidFill>
                  <a:schemeClr val="tx1">
                    <a:lumMod val="50000"/>
                    <a:lumOff val="50000"/>
                  </a:schemeClr>
                </a:solidFill>
              </a:defRPr>
            </a:lvl1pPr>
          </a:lstStyle>
          <a:p>
            <a:r>
              <a:rPr lang="nb-NO" dirty="0" smtClean="0"/>
              <a:t>Klik på ikonet og indsæt billede</a:t>
            </a:r>
            <a:endParaRPr lang="nb-NO" dirty="0"/>
          </a:p>
        </p:txBody>
      </p:sp>
      <p:pic>
        <p:nvPicPr>
          <p:cNvPr id="19" name="Pictur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
        <p:nvSpPr>
          <p:cNvPr id="3" name="Pladsholder til dato 2" hidden="1"/>
          <p:cNvSpPr>
            <a:spLocks noGrp="1"/>
          </p:cNvSpPr>
          <p:nvPr>
            <p:ph type="dt" sz="half" idx="10"/>
          </p:nvPr>
        </p:nvSpPr>
        <p:spPr/>
        <p:txBody>
          <a:bodyPr/>
          <a:lstStyle/>
          <a:p>
            <a:fld id="{20E25384-2DCA-43D9-904C-FA663AD3C17F}" type="datetime2">
              <a:rPr lang="da-DK" smtClean="0"/>
              <a:t>10. december 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0" name="Group 1"/>
          <p:cNvGrpSpPr/>
          <p:nvPr userDrawn="1"/>
        </p:nvGrpSpPr>
        <p:grpSpPr>
          <a:xfrm>
            <a:off x="12253011" y="2171436"/>
            <a:ext cx="2544960" cy="2157967"/>
            <a:chOff x="-1908720" y="2657249"/>
            <a:chExt cx="1908720" cy="2157967"/>
          </a:xfrm>
        </p:grpSpPr>
        <p:sp>
          <p:nvSpPr>
            <p:cNvPr id="21"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17135286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og iko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accent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fld id="{F3C081BE-5110-46B3-8401-7D82EF5FB70D}" type="datetime2">
              <a:rPr lang="da-DK" smtClean="0"/>
              <a:t>10. december 2018</a:t>
            </a:fld>
            <a:endParaRPr lang="da-DK" dirty="0"/>
          </a:p>
        </p:txBody>
      </p:sp>
      <p:sp>
        <p:nvSpPr>
          <p:cNvPr id="4" name="Pladsholder til sidefod 3"/>
          <p:cNvSpPr>
            <a:spLocks noGrp="1"/>
          </p:cNvSpPr>
          <p:nvPr>
            <p:ph type="ftr" sz="quarter" idx="11"/>
          </p:nvPr>
        </p:nvSpPr>
        <p:spPr/>
        <p:txBody>
          <a:bodyPr/>
          <a:lstStyle>
            <a:lvl1pPr>
              <a:defRPr>
                <a:solidFill>
                  <a:schemeClr val="tx1"/>
                </a:solidFill>
              </a:defRPr>
            </a:lvl1p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tx1"/>
                </a:solidFill>
              </a:defRPr>
            </a:lvl1pPr>
          </a:lstStyle>
          <a:p>
            <a:r>
              <a:rPr lang="da-DK" cap="all" smtClean="0"/>
              <a:t>Side</a:t>
            </a:r>
            <a:r>
              <a:rPr lang="da-DK"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spTree>
    <p:extLst>
      <p:ext uri="{BB962C8B-B14F-4D97-AF65-F5344CB8AC3E}">
        <p14:creationId xmlns:p14="http://schemas.microsoft.com/office/powerpoint/2010/main" val="23786852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og ikon farvet">
    <p:spTree>
      <p:nvGrpSpPr>
        <p:cNvPr id="1" name=""/>
        <p:cNvGrpSpPr/>
        <p:nvPr/>
      </p:nvGrpSpPr>
      <p:grpSpPr>
        <a:xfrm>
          <a:off x="0" y="0"/>
          <a:ext cx="0" cy="0"/>
          <a:chOff x="0" y="0"/>
          <a:chExt cx="0" cy="0"/>
        </a:xfrm>
      </p:grpSpPr>
      <p:sp>
        <p:nvSpPr>
          <p:cNvPr id="18"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p:txBody>
          <a:bodyPr/>
          <a:lstStyle>
            <a:lvl1pPr>
              <a:defRPr>
                <a:solidFill>
                  <a:schemeClr val="bg1"/>
                </a:solidFill>
              </a:defRPr>
            </a:lvl1pPr>
          </a:lstStyle>
          <a:p>
            <a:r>
              <a:rPr lang="da-DK" dirty="0" smtClean="0"/>
              <a:t>Klik og tilføj titel</a:t>
            </a:r>
            <a:endParaRPr lang="da-DK" dirty="0"/>
          </a:p>
        </p:txBody>
      </p:sp>
      <p:sp>
        <p:nvSpPr>
          <p:cNvPr id="7" name="Pladsholder til tekst 2"/>
          <p:cNvSpPr>
            <a:spLocks noGrp="1"/>
          </p:cNvSpPr>
          <p:nvPr>
            <p:ph type="body" sz="quarter" idx="13"/>
          </p:nvPr>
        </p:nvSpPr>
        <p:spPr>
          <a:xfrm>
            <a:off x="958851" y="2166938"/>
            <a:ext cx="4802716"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22" name="Pladsholder til indhold 3"/>
          <p:cNvSpPr>
            <a:spLocks noGrp="1"/>
          </p:cNvSpPr>
          <p:nvPr>
            <p:ph sz="quarter" idx="15"/>
          </p:nvPr>
        </p:nvSpPr>
        <p:spPr>
          <a:xfrm>
            <a:off x="6430434" y="2166938"/>
            <a:ext cx="4802717" cy="3416300"/>
          </a:xfr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3" name="Pladsholder til dato 2" hidden="1"/>
          <p:cNvSpPr>
            <a:spLocks noGrp="1"/>
          </p:cNvSpPr>
          <p:nvPr>
            <p:ph type="dt" sz="half" idx="10"/>
          </p:nvPr>
        </p:nvSpPr>
        <p:spPr/>
        <p:txBody>
          <a:bodyPr/>
          <a:lstStyle/>
          <a:p>
            <a:fld id="{2C4AB8CB-61D1-4709-BC6C-EEBC16FB9382}" type="datetime2">
              <a:rPr lang="da-DK" smtClean="0"/>
              <a:t>10. december 2018</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grpSp>
        <p:nvGrpSpPr>
          <p:cNvPr id="9" name="Gruppe 8"/>
          <p:cNvGrpSpPr/>
          <p:nvPr userDrawn="1"/>
        </p:nvGrpSpPr>
        <p:grpSpPr>
          <a:xfrm>
            <a:off x="-2565400" y="2166939"/>
            <a:ext cx="2565400" cy="2187589"/>
            <a:chOff x="-1924050" y="1825625"/>
            <a:chExt cx="1924050" cy="2187589"/>
          </a:xfrm>
        </p:grpSpPr>
        <p:sp>
          <p:nvSpPr>
            <p:cNvPr id="10" name="Rectangle 8"/>
            <p:cNvSpPr/>
            <p:nvPr userDrawn="1"/>
          </p:nvSpPr>
          <p:spPr bwMode="auto">
            <a:xfrm>
              <a:off x="-1924050" y="1825625"/>
              <a:ext cx="1924050" cy="1938992"/>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Tekst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 = Punkt-liste 13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3-9 = Punkt-liste indryk 13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1" name="Group 6"/>
            <p:cNvGrpSpPr/>
            <p:nvPr userDrawn="1"/>
          </p:nvGrpSpPr>
          <p:grpSpPr>
            <a:xfrm>
              <a:off x="-904613" y="3807767"/>
              <a:ext cx="751501" cy="205447"/>
              <a:chOff x="-904613" y="3671696"/>
              <a:chExt cx="751501" cy="205447"/>
            </a:xfrm>
          </p:grpSpPr>
          <p:pic>
            <p:nvPicPr>
              <p:cNvPr id="12"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885" y="3671696"/>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4613" y="3671696"/>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0" name="Billed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396205" y="1"/>
            <a:ext cx="2316480" cy="1299545"/>
          </a:xfrm>
          <a:prstGeom prst="rect">
            <a:avLst/>
          </a:prstGeom>
        </p:spPr>
      </p:pic>
      <p:grpSp>
        <p:nvGrpSpPr>
          <p:cNvPr id="21" name="Group 1"/>
          <p:cNvGrpSpPr/>
          <p:nvPr userDrawn="1"/>
        </p:nvGrpSpPr>
        <p:grpSpPr>
          <a:xfrm>
            <a:off x="12253011" y="2171436"/>
            <a:ext cx="2544960" cy="2157967"/>
            <a:chOff x="-1908720" y="2657249"/>
            <a:chExt cx="1908720" cy="2157967"/>
          </a:xfrm>
        </p:grpSpPr>
        <p:sp>
          <p:nvSpPr>
            <p:cNvPr id="23" name="Tekstboks 2"/>
            <p:cNvSpPr txBox="1"/>
            <p:nvPr userDrawn="1"/>
          </p:nvSpPr>
          <p:spPr bwMode="auto">
            <a:xfrm>
              <a:off x="-1908720" y="2657249"/>
              <a:ext cx="1908720" cy="1538883"/>
            </a:xfrm>
            <a:prstGeom prst="rect">
              <a:avLst/>
            </a:prstGeom>
            <a:noFill/>
          </p:spPr>
          <p:txBody>
            <a:bodyPr wrap="square" lIns="144000" tIns="0" rIns="0" bIns="0">
              <a:spAutoFit/>
            </a:bodyPr>
            <a:lstStyle/>
            <a:p>
              <a:pPr algn="l" eaLnBrk="1" hangingPunct="1">
                <a:spcAft>
                  <a:spcPts val="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p:txBody>
        </p:sp>
        <p:pic>
          <p:nvPicPr>
            <p:cNvPr id="24"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075" y="3722439"/>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14"/>
            <p:cNvPicPr>
              <a:picLocks noChangeAspect="1"/>
            </p:cNvPicPr>
            <p:nvPr userDrawn="1"/>
          </p:nvPicPr>
          <p:blipFill>
            <a:blip r:embed="rId6"/>
            <a:stretch>
              <a:fillRect/>
            </a:stretch>
          </p:blipFill>
          <p:spPr>
            <a:xfrm>
              <a:off x="-1752075" y="4526425"/>
              <a:ext cx="248116" cy="288791"/>
            </a:xfrm>
            <a:prstGeom prst="rect">
              <a:avLst/>
            </a:prstGeom>
          </p:spPr>
        </p:pic>
      </p:grpSp>
      <p:pic>
        <p:nvPicPr>
          <p:cNvPr id="26" name="Picture 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21664181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da-DK" dirty="0" smtClean="0"/>
              <a:t>Klik og tilføj titel</a:t>
            </a:r>
            <a:endParaRPr lang="da-DK" dirty="0"/>
          </a:p>
        </p:txBody>
      </p:sp>
      <p:sp>
        <p:nvSpPr>
          <p:cNvPr id="14" name="Pladsholder til dato 13" hidden="1"/>
          <p:cNvSpPr>
            <a:spLocks noGrp="1"/>
          </p:cNvSpPr>
          <p:nvPr>
            <p:ph type="dt" sz="half" idx="10"/>
          </p:nvPr>
        </p:nvSpPr>
        <p:spPr/>
        <p:txBody>
          <a:bodyPr/>
          <a:lstStyle/>
          <a:p>
            <a:fld id="{3C79708D-E3A7-4BF1-BA44-495D605FF5B5}" type="datetime2">
              <a:rPr lang="da-DK" smtClean="0"/>
              <a:t>10. december 2018</a:t>
            </a:fld>
            <a:endParaRPr lang="da-DK" dirty="0"/>
          </a:p>
        </p:txBody>
      </p:sp>
      <p:sp>
        <p:nvSpPr>
          <p:cNvPr id="15" name="Pladsholder til sidefod 1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20" name="Pladsholder til diasnummer 19"/>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18026" y="5013176"/>
            <a:ext cx="3513876" cy="1848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12"/>
          <p:cNvSpPr txBox="1">
            <a:spLocks noChangeArrowheads="1"/>
          </p:cNvSpPr>
          <p:nvPr userDrawn="1"/>
        </p:nvSpPr>
        <p:spPr bwMode="auto">
          <a:xfrm>
            <a:off x="-3801229" y="4004484"/>
            <a:ext cx="3801229" cy="109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144000" bIns="0" anchor="b" anchorCtr="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For at indsætte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1.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i topmenuen </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2. </a:t>
            </a:r>
            <a:r>
              <a:rPr kumimoji="0" lang="da-DK" alt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alt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Sidehoved og Sidefod</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3.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Sæt hak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Diasnummer</a:t>
            </a: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4.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Indsæt ønsket indhold i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Sidefod</a:t>
            </a: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a:p>
            <a:pPr marL="0" marR="0" lvl="0" indent="0" algn="r" defTabSz="914400" rtl="0" eaLnBrk="1" fontAlgn="auto" latinLnBrk="0" hangingPunct="1">
              <a:lnSpc>
                <a:spcPct val="100000"/>
              </a:lnSpc>
              <a:spcBef>
                <a:spcPts val="0"/>
              </a:spcBef>
              <a:spcAft>
                <a:spcPts val="240"/>
              </a:spcAft>
              <a:buClrTx/>
              <a:buSzTx/>
              <a:buFontTx/>
              <a:buNone/>
              <a:tabLst/>
              <a:defRPr/>
            </a:pP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5.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Vælg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 på alle </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eller </a:t>
            </a:r>
            <a:r>
              <a:rPr kumimoji="0" lang="da-DK" sz="900" b="1"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Anvend</a:t>
            </a:r>
            <a:r>
              <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rPr>
              <a:t> hvis det kun skal være på et enkelt slide</a:t>
            </a:r>
          </a:p>
          <a:p>
            <a:pPr marL="0" marR="0" lvl="0" indent="0" algn="r" defTabSz="914400" rtl="0" eaLnBrk="1" fontAlgn="auto" latinLnBrk="0" hangingPunct="1">
              <a:lnSpc>
                <a:spcPct val="100000"/>
              </a:lnSpc>
              <a:spcBef>
                <a:spcPts val="0"/>
              </a:spcBef>
              <a:spcAft>
                <a:spcPts val="240"/>
              </a:spcAft>
              <a:buClrTx/>
              <a:buSzTx/>
              <a:buFontTx/>
              <a:buNone/>
              <a:tabLst/>
              <a:defRPr/>
            </a:pPr>
            <a:endParaRPr kumimoji="0" lang="da-DK" sz="900" b="0" i="0" u="none" strike="noStrike" kern="1200" cap="none" spc="0" normalizeH="0" baseline="0" noProof="1" smtClean="0">
              <a:ln>
                <a:noFill/>
              </a:ln>
              <a:solidFill>
                <a:schemeClr val="tx1">
                  <a:lumMod val="50000"/>
                  <a:lumOff val="50000"/>
                </a:schemeClr>
              </a:solidFill>
              <a:effectLst/>
              <a:uLnTx/>
              <a:uFillTx/>
              <a:latin typeface="+mn-lt"/>
              <a:ea typeface="+mn-ea"/>
              <a:cs typeface="Arial" panose="020B0604020202020204" pitchFamily="34" charset="0"/>
            </a:endParaRPr>
          </a:p>
        </p:txBody>
      </p:sp>
      <p:grpSp>
        <p:nvGrpSpPr>
          <p:cNvPr id="11" name="Gruppe 10"/>
          <p:cNvGrpSpPr/>
          <p:nvPr userDrawn="1"/>
        </p:nvGrpSpPr>
        <p:grpSpPr>
          <a:xfrm>
            <a:off x="-2565400" y="1556792"/>
            <a:ext cx="2565400" cy="2027108"/>
            <a:chOff x="-1924050" y="1825625"/>
            <a:chExt cx="1924050" cy="2027108"/>
          </a:xfrm>
        </p:grpSpPr>
        <p:sp>
          <p:nvSpPr>
            <p:cNvPr id="12" name="Rectangle 8"/>
            <p:cNvSpPr/>
            <p:nvPr userDrawn="1"/>
          </p:nvSpPr>
          <p:spPr bwMode="auto">
            <a:xfrm>
              <a:off x="-1924050" y="1825625"/>
              <a:ext cx="1924050" cy="1800493"/>
            </a:xfrm>
            <a:prstGeom prst="rect">
              <a:avLst/>
            </a:prstGeom>
          </p:spPr>
          <p:txBody>
            <a:bodyPr lIns="0" tIns="0" rIns="144000" bIns="0">
              <a:spAutoFit/>
            </a:bodyPr>
            <a:lstStyle/>
            <a:p>
              <a:pPr indent="0" algn="r">
                <a:lnSpc>
                  <a:spcPct val="100000"/>
                </a:lnSpc>
                <a:spcAft>
                  <a:spcPts val="0"/>
                </a:spcAft>
                <a:defRPr/>
              </a:pPr>
              <a:r>
                <a:rPr lang="da-DK" sz="900" b="1" noProof="1" smtClean="0">
                  <a:solidFill>
                    <a:schemeClr val="tx1">
                      <a:lumMod val="50000"/>
                      <a:lumOff val="50000"/>
                    </a:schemeClr>
                  </a:solidFill>
                  <a:latin typeface="+mn-lt"/>
                  <a:ea typeface="Calibri" panose="020F0502020204030204" pitchFamily="34" charset="0"/>
                  <a:cs typeface="Arial" panose="020B0604020202020204" pitchFamily="34" charset="0"/>
                </a:rPr>
                <a:t>Tekst-typografier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TAB</a:t>
              </a:r>
              <a:r>
                <a:rPr lang="da-DK" sz="900" noProof="1" smtClean="0">
                  <a:solidFill>
                    <a:schemeClr val="tx1">
                      <a:lumMod val="50000"/>
                      <a:lumOff val="50000"/>
                    </a:schemeClr>
                  </a:solidFill>
                  <a:ea typeface="Calibri" panose="020F0502020204030204" pitchFamily="34" charset="0"/>
                  <a:cs typeface="Arial" panose="020B0604020202020204" pitchFamily="34" charset="0"/>
                </a:rPr>
                <a:t> for at gå frem</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i</a:t>
              </a:r>
              <a:r>
                <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rPr>
                <a:t> tekst-niveauer</a:t>
              </a: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endParaRPr lang="da-DK" sz="900" noProof="1" smtClean="0">
                <a:solidFill>
                  <a:schemeClr val="tx1">
                    <a:lumMod val="50000"/>
                    <a:lumOff val="50000"/>
                  </a:schemeClr>
                </a:solidFill>
                <a:latin typeface="+mn-lt"/>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1 = Punkt-liste 20 pt.</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Niveau 2-5 = Punkt-liste indryk 20 pt.</a:t>
              </a:r>
            </a:p>
            <a:p>
              <a:pPr indent="0" algn="r">
                <a:lnSpc>
                  <a:spcPct val="100000"/>
                </a:lnSpc>
                <a:spcAft>
                  <a:spcPts val="0"/>
                </a:spcAft>
                <a:defRPr/>
              </a:pPr>
              <a:endParaRPr lang="da-DK" sz="900"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For at gå tilbage i tekst-niveauer,</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brug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SHIFT + TAB</a:t>
              </a:r>
            </a:p>
            <a:p>
              <a:pPr indent="0" algn="r">
                <a:lnSpc>
                  <a:spcPct val="100000"/>
                </a:lnSpc>
                <a:spcAft>
                  <a:spcPts val="0"/>
                </a:spcAft>
                <a:defRPr/>
              </a:pPr>
              <a:endParaRPr lang="da-DK" sz="900" b="1" noProof="1" smtClean="0">
                <a:solidFill>
                  <a:schemeClr val="tx1">
                    <a:lumMod val="50000"/>
                    <a:lumOff val="50000"/>
                  </a:schemeClr>
                </a:solidFill>
                <a:ea typeface="Calibri" panose="020F0502020204030204" pitchFamily="34" charset="0"/>
                <a:cs typeface="Arial" panose="020B0604020202020204" pitchFamily="34" charset="0"/>
              </a:endParaRP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Alternativt kan</a:t>
              </a:r>
            </a:p>
            <a:p>
              <a:pPr indent="0" algn="r">
                <a:lnSpc>
                  <a:spcPct val="100000"/>
                </a:lnSpc>
                <a:spcAft>
                  <a:spcPts val="0"/>
                </a:spcAft>
                <a:defRPr/>
              </a:pP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Forøg</a:t>
              </a:r>
              <a:r>
                <a:rPr lang="da-DK" sz="900" noProof="1" smtClean="0">
                  <a:solidFill>
                    <a:schemeClr val="tx1">
                      <a:lumMod val="50000"/>
                      <a:lumOff val="50000"/>
                    </a:schemeClr>
                  </a:solidFill>
                  <a:ea typeface="Calibri" panose="020F0502020204030204" pitchFamily="34" charset="0"/>
                  <a:cs typeface="Arial" panose="020B0604020202020204" pitchFamily="34" charset="0"/>
                </a:rPr>
                <a:t> og </a:t>
              </a:r>
              <a:r>
                <a:rPr lang="da-DK" sz="900" b="1" noProof="1" smtClean="0">
                  <a:solidFill>
                    <a:schemeClr val="tx1">
                      <a:lumMod val="50000"/>
                      <a:lumOff val="50000"/>
                    </a:schemeClr>
                  </a:solidFill>
                  <a:ea typeface="Calibri" panose="020F0502020204030204" pitchFamily="34" charset="0"/>
                  <a:cs typeface="Arial" panose="020B0604020202020204" pitchFamily="34" charset="0"/>
                </a:rPr>
                <a:t>Formindsk</a:t>
              </a:r>
              <a:r>
                <a:rPr lang="da-DK" sz="900" noProof="1" smtClean="0">
                  <a:solidFill>
                    <a:schemeClr val="tx1">
                      <a:lumMod val="50000"/>
                      <a:lumOff val="50000"/>
                    </a:schemeClr>
                  </a:solidFill>
                  <a:ea typeface="Calibri" panose="020F0502020204030204" pitchFamily="34" charset="0"/>
                  <a:cs typeface="Arial" panose="020B0604020202020204" pitchFamily="34" charset="0"/>
                </a:rPr>
                <a:t> </a:t>
              </a:r>
            </a:p>
            <a:p>
              <a:pPr indent="0" algn="r">
                <a:lnSpc>
                  <a:spcPct val="100000"/>
                </a:lnSpc>
                <a:spcAft>
                  <a:spcPts val="0"/>
                </a:spcAft>
                <a:defRPr/>
              </a:pPr>
              <a:r>
                <a:rPr lang="da-DK" sz="900" noProof="1" smtClean="0">
                  <a:solidFill>
                    <a:schemeClr val="tx1">
                      <a:lumMod val="50000"/>
                      <a:lumOff val="50000"/>
                    </a:schemeClr>
                  </a:solidFill>
                  <a:ea typeface="Calibri" panose="020F0502020204030204" pitchFamily="34" charset="0"/>
                  <a:cs typeface="Arial" panose="020B0604020202020204" pitchFamily="34" charset="0"/>
                </a:rPr>
                <a:t>listeniveau bruges</a:t>
              </a:r>
              <a:endParaRPr lang="da-DK" sz="900" noProof="1">
                <a:solidFill>
                  <a:schemeClr val="tx1">
                    <a:lumMod val="50000"/>
                    <a:lumOff val="50000"/>
                  </a:schemeClr>
                </a:solidFill>
                <a:latin typeface="+mn-lt"/>
                <a:ea typeface="Calibri" panose="020F0502020204030204" pitchFamily="34" charset="0"/>
                <a:cs typeface="Arial" panose="020B0604020202020204" pitchFamily="34" charset="0"/>
              </a:endParaRPr>
            </a:p>
          </p:txBody>
        </p:sp>
        <p:grpSp>
          <p:nvGrpSpPr>
            <p:cNvPr id="13" name="Group 6"/>
            <p:cNvGrpSpPr/>
            <p:nvPr userDrawn="1"/>
          </p:nvGrpSpPr>
          <p:grpSpPr>
            <a:xfrm>
              <a:off x="-904613" y="3647286"/>
              <a:ext cx="751501" cy="205447"/>
              <a:chOff x="-904613" y="3511215"/>
              <a:chExt cx="751501" cy="205447"/>
            </a:xfrm>
          </p:grpSpPr>
          <p:pic>
            <p:nvPicPr>
              <p:cNvPr id="17" name="Picture 2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9885" y="3511215"/>
                <a:ext cx="346773" cy="205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6"/>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4613" y="3511215"/>
                <a:ext cx="341539" cy="20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2" name="Pladsholder til indhold 3"/>
          <p:cNvSpPr>
            <a:spLocks noGrp="1"/>
          </p:cNvSpPr>
          <p:nvPr>
            <p:ph sz="quarter" idx="15"/>
          </p:nvPr>
        </p:nvSpPr>
        <p:spPr>
          <a:xfrm>
            <a:off x="960000" y="2166938"/>
            <a:ext cx="10273151" cy="3416300"/>
          </a:xfrm>
        </p:spPr>
        <p:txBody>
          <a:bodyPr/>
          <a:lstStyle>
            <a:lvl1pPr>
              <a:buClrTx/>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vl6pPr>
              <a:buClrTx/>
              <a:defRPr>
                <a:solidFill>
                  <a:schemeClr val="tx1"/>
                </a:solidFill>
              </a:defRPr>
            </a:lvl6pPr>
            <a:lvl7pPr>
              <a:buClrTx/>
              <a:defRPr>
                <a:solidFill>
                  <a:schemeClr val="tx1"/>
                </a:solidFill>
              </a:defRPr>
            </a:lvl7pPr>
            <a:lvl8pPr>
              <a:buClrTx/>
              <a:defRPr>
                <a:solidFill>
                  <a:schemeClr val="tx1"/>
                </a:solidFill>
              </a:defRPr>
            </a:lvl8pPr>
            <a:lvl9pPr>
              <a:buClrTx/>
              <a:defRPr>
                <a:solidFill>
                  <a:schemeClr val="tx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små ikoner">
    <p:spTree>
      <p:nvGrpSpPr>
        <p:cNvPr id="1" name=""/>
        <p:cNvGrpSpPr/>
        <p:nvPr/>
      </p:nvGrpSpPr>
      <p:grpSpPr>
        <a:xfrm>
          <a:off x="0" y="0"/>
          <a:ext cx="0" cy="0"/>
          <a:chOff x="0" y="0"/>
          <a:chExt cx="0" cy="0"/>
        </a:xfrm>
      </p:grpSpPr>
      <p:sp>
        <p:nvSpPr>
          <p:cNvPr id="10" name="Rektangel baggrund"/>
          <p:cNvSpPr/>
          <p:nvPr userDrawn="1"/>
        </p:nvSpPr>
        <p:spPr>
          <a:xfrm>
            <a:off x="0" y="0"/>
            <a:ext cx="12192000" cy="6858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sz="1300" dirty="0" smtClean="0"/>
          </a:p>
        </p:txBody>
      </p:sp>
      <p:sp>
        <p:nvSpPr>
          <p:cNvPr id="2" name="Titel 1"/>
          <p:cNvSpPr>
            <a:spLocks noGrp="1"/>
          </p:cNvSpPr>
          <p:nvPr>
            <p:ph type="title" hasCustomPrompt="1"/>
          </p:nvPr>
        </p:nvSpPr>
        <p:spPr>
          <a:xfrm>
            <a:off x="960001" y="361950"/>
            <a:ext cx="10273151" cy="1445461"/>
          </a:xfrm>
        </p:spPr>
        <p:txBody>
          <a:bodyPr/>
          <a:lstStyle>
            <a:lvl1pPr>
              <a:defRPr>
                <a:solidFill>
                  <a:schemeClr val="bg1"/>
                </a:solidFill>
              </a:defRPr>
            </a:lvl1pPr>
          </a:lstStyle>
          <a:p>
            <a:r>
              <a:rPr lang="da-DK" dirty="0" smtClean="0"/>
              <a:t>Klik og tilføj titel</a:t>
            </a:r>
            <a:endParaRPr lang="da-DK" dirty="0"/>
          </a:p>
        </p:txBody>
      </p:sp>
      <p:sp>
        <p:nvSpPr>
          <p:cNvPr id="8" name="Pladsholder til tekst 2"/>
          <p:cNvSpPr>
            <a:spLocks noGrp="1"/>
          </p:cNvSpPr>
          <p:nvPr>
            <p:ph type="body" sz="quarter" idx="13"/>
          </p:nvPr>
        </p:nvSpPr>
        <p:spPr>
          <a:xfrm>
            <a:off x="2351585" y="216693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11" name="Pladsholder til billede 4"/>
          <p:cNvSpPr>
            <a:spLocks noGrp="1"/>
          </p:cNvSpPr>
          <p:nvPr>
            <p:ph type="pic" sz="quarter" idx="15" hasCustomPrompt="1"/>
          </p:nvPr>
        </p:nvSpPr>
        <p:spPr>
          <a:xfrm>
            <a:off x="960001" y="216720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2" name="Pladsholder til billede 5"/>
          <p:cNvSpPr>
            <a:spLocks noGrp="1"/>
          </p:cNvSpPr>
          <p:nvPr>
            <p:ph type="pic" sz="quarter" idx="16" hasCustomPrompt="1"/>
          </p:nvPr>
        </p:nvSpPr>
        <p:spPr>
          <a:xfrm>
            <a:off x="958852" y="333816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4" name="Pladsholder til billede 6"/>
          <p:cNvSpPr>
            <a:spLocks noGrp="1"/>
          </p:cNvSpPr>
          <p:nvPr>
            <p:ph type="pic" sz="quarter" idx="18" hasCustomPrompt="1"/>
          </p:nvPr>
        </p:nvSpPr>
        <p:spPr>
          <a:xfrm>
            <a:off x="958852"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9" name="Pladsholder til billede 7"/>
          <p:cNvSpPr>
            <a:spLocks noGrp="1"/>
          </p:cNvSpPr>
          <p:nvPr>
            <p:ph type="pic" sz="quarter" idx="14" hasCustomPrompt="1"/>
          </p:nvPr>
        </p:nvSpPr>
        <p:spPr>
          <a:xfrm>
            <a:off x="6430434" y="2166938"/>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3" name="Pladsholder til billede 8"/>
          <p:cNvSpPr>
            <a:spLocks noGrp="1"/>
          </p:cNvSpPr>
          <p:nvPr>
            <p:ph type="pic" sz="quarter" idx="17" hasCustomPrompt="1"/>
          </p:nvPr>
        </p:nvSpPr>
        <p:spPr>
          <a:xfrm>
            <a:off x="6432001" y="3338029"/>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8" name="Pladsholder til billede 9"/>
          <p:cNvSpPr>
            <a:spLocks noGrp="1"/>
          </p:cNvSpPr>
          <p:nvPr>
            <p:ph type="pic" sz="quarter" idx="20" hasCustomPrompt="1"/>
          </p:nvPr>
        </p:nvSpPr>
        <p:spPr>
          <a:xfrm>
            <a:off x="6430434" y="4509120"/>
            <a:ext cx="1201737" cy="902022"/>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19" name="Pladsholder til dato 18" hidden="1"/>
          <p:cNvSpPr>
            <a:spLocks noGrp="1"/>
          </p:cNvSpPr>
          <p:nvPr>
            <p:ph type="dt" sz="half" idx="21"/>
          </p:nvPr>
        </p:nvSpPr>
        <p:spPr/>
        <p:txBody>
          <a:bodyPr/>
          <a:lstStyle/>
          <a:p>
            <a:fld id="{E60BD5F1-E7DB-47A2-96D4-04C2B3B2196B}" type="datetime2">
              <a:rPr lang="da-DK" smtClean="0"/>
              <a:t>10. december 2018</a:t>
            </a:fld>
            <a:endParaRPr lang="da-DK" dirty="0"/>
          </a:p>
        </p:txBody>
      </p:sp>
      <p:sp>
        <p:nvSpPr>
          <p:cNvPr id="20" name="Pladsholder til sidefod 19"/>
          <p:cNvSpPr>
            <a:spLocks noGrp="1"/>
          </p:cNvSpPr>
          <p:nvPr>
            <p:ph type="ftr" sz="quarter" idx="22"/>
          </p:nvPr>
        </p:nvSpPr>
        <p:spPr/>
        <p:txBody>
          <a:bodyPr/>
          <a:lstStyle>
            <a:lvl1pPr>
              <a:defRPr>
                <a:solidFill>
                  <a:schemeClr val="bg1"/>
                </a:solidFill>
              </a:defRPr>
            </a:lvl1p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21" name="Pladsholder til diasnummer 20"/>
          <p:cNvSpPr>
            <a:spLocks noGrp="1"/>
          </p:cNvSpPr>
          <p:nvPr>
            <p:ph type="sldNum" sz="quarter" idx="23"/>
          </p:nvPr>
        </p:nvSpPr>
        <p:spPr/>
        <p:txBody>
          <a:bodyPr/>
          <a:lstStyle>
            <a:lvl1pPr>
              <a:defRPr>
                <a:solidFill>
                  <a:schemeClr val="bg1"/>
                </a:solidFill>
              </a:defRPr>
            </a:lvl1pPr>
          </a:lstStyle>
          <a:p>
            <a:r>
              <a:rPr lang="da-DK" cap="all" dirty="0" smtClean="0"/>
              <a:t>Side</a:t>
            </a:r>
            <a:r>
              <a:rPr lang="da-DK" dirty="0" smtClean="0"/>
              <a:t> </a:t>
            </a:r>
            <a:fld id="{5BA07366-CB75-4AA8-9E5B-928B849F427C}" type="slidenum">
              <a:rPr lang="da-DK" smtClean="0"/>
              <a:pPr/>
              <a:t>‹nr.›</a:t>
            </a:fld>
            <a:endParaRPr lang="da-DK" dirty="0"/>
          </a:p>
        </p:txBody>
      </p:sp>
      <p:sp>
        <p:nvSpPr>
          <p:cNvPr id="22" name="Pladsholder til tekst 2"/>
          <p:cNvSpPr>
            <a:spLocks noGrp="1"/>
          </p:cNvSpPr>
          <p:nvPr>
            <p:ph type="body" sz="quarter" idx="24"/>
          </p:nvPr>
        </p:nvSpPr>
        <p:spPr>
          <a:xfrm>
            <a:off x="2351585" y="333816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3" name="Pladsholder til tekst 2"/>
          <p:cNvSpPr>
            <a:spLocks noGrp="1"/>
          </p:cNvSpPr>
          <p:nvPr>
            <p:ph type="body" sz="quarter" idx="25"/>
          </p:nvPr>
        </p:nvSpPr>
        <p:spPr>
          <a:xfrm>
            <a:off x="2351585" y="4507618"/>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4" name="Pladsholder til tekst 2"/>
          <p:cNvSpPr>
            <a:spLocks noGrp="1"/>
          </p:cNvSpPr>
          <p:nvPr>
            <p:ph type="body" sz="quarter" idx="26"/>
          </p:nvPr>
        </p:nvSpPr>
        <p:spPr>
          <a:xfrm>
            <a:off x="7823169" y="216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5" name="Pladsholder til tekst 2"/>
          <p:cNvSpPr>
            <a:spLocks noGrp="1"/>
          </p:cNvSpPr>
          <p:nvPr>
            <p:ph type="body" sz="quarter" idx="27"/>
          </p:nvPr>
        </p:nvSpPr>
        <p:spPr>
          <a:xfrm>
            <a:off x="7823169" y="333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sp>
        <p:nvSpPr>
          <p:cNvPr id="26" name="Pladsholder til tekst 2"/>
          <p:cNvSpPr>
            <a:spLocks noGrp="1"/>
          </p:cNvSpPr>
          <p:nvPr>
            <p:ph type="body" sz="quarter" idx="28"/>
          </p:nvPr>
        </p:nvSpPr>
        <p:spPr>
          <a:xfrm>
            <a:off x="7823169" y="4507200"/>
            <a:ext cx="3409983" cy="902284"/>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buClrTx/>
              <a:defRPr>
                <a:solidFill>
                  <a:schemeClr val="bg1"/>
                </a:solidFill>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98400" y="1"/>
            <a:ext cx="2316480" cy="1299545"/>
          </a:xfrm>
          <a:prstGeom prst="rect">
            <a:avLst/>
          </a:prstGeom>
        </p:spPr>
      </p:pic>
      <p:pic>
        <p:nvPicPr>
          <p:cNvPr id="28" name="Pictur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2808" y="5901124"/>
            <a:ext cx="2101824" cy="696228"/>
          </a:xfrm>
          <a:prstGeom prst="rect">
            <a:avLst/>
          </a:prstGeom>
        </p:spPr>
      </p:pic>
    </p:spTree>
    <p:extLst>
      <p:ext uri="{BB962C8B-B14F-4D97-AF65-F5344CB8AC3E}">
        <p14:creationId xmlns:p14="http://schemas.microsoft.com/office/powerpoint/2010/main" val="16173564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ort billede + ikon">
    <p:spTree>
      <p:nvGrpSpPr>
        <p:cNvPr id="1" name=""/>
        <p:cNvGrpSpPr/>
        <p:nvPr/>
      </p:nvGrpSpPr>
      <p:grpSpPr>
        <a:xfrm>
          <a:off x="0" y="0"/>
          <a:ext cx="0" cy="0"/>
          <a:chOff x="0" y="0"/>
          <a:chExt cx="0" cy="0"/>
        </a:xfrm>
      </p:grpSpPr>
      <p:sp>
        <p:nvSpPr>
          <p:cNvPr id="7" name="Picture Placeholder 1"/>
          <p:cNvSpPr>
            <a:spLocks noGrp="1"/>
          </p:cNvSpPr>
          <p:nvPr>
            <p:ph type="pic" sz="quarter" idx="13" hasCustomPrompt="1"/>
          </p:nvPr>
        </p:nvSpPr>
        <p:spPr>
          <a:xfrm>
            <a:off x="0" y="0"/>
            <a:ext cx="12192000" cy="6858000"/>
          </a:xfrm>
        </p:spPr>
        <p:txBody>
          <a:bodyPr tIns="540000" anchor="ctr" anchorCtr="0"/>
          <a:lstStyle>
            <a:lvl1pPr marL="0" indent="0" algn="ctr">
              <a:buNone/>
              <a:tabLst>
                <a:tab pos="1700213" algn="l"/>
              </a:tabLst>
              <a:defRPr sz="1400" baseline="0">
                <a:solidFill>
                  <a:schemeClr val="tx1">
                    <a:lumMod val="50000"/>
                    <a:lumOff val="50000"/>
                  </a:schemeClr>
                </a:solidFill>
              </a:defRPr>
            </a:lvl1pPr>
          </a:lstStyle>
          <a:p>
            <a:r>
              <a:rPr lang="da-DK" dirty="0" smtClean="0"/>
              <a:t>Klik på ikonet og indsæt billede</a:t>
            </a:r>
            <a:endParaRPr lang="da-DK" dirty="0"/>
          </a:p>
        </p:txBody>
      </p:sp>
      <p:sp>
        <p:nvSpPr>
          <p:cNvPr id="13" name="Pladsholder til billede 2"/>
          <p:cNvSpPr>
            <a:spLocks noGrp="1"/>
          </p:cNvSpPr>
          <p:nvPr>
            <p:ph type="pic" sz="quarter" idx="15" hasCustomPrompt="1"/>
          </p:nvPr>
        </p:nvSpPr>
        <p:spPr>
          <a:xfrm>
            <a:off x="960000" y="4109816"/>
            <a:ext cx="2543712" cy="1908000"/>
          </a:xfrm>
        </p:spPr>
        <p:txBody>
          <a:bodyPr tIns="432000" anchor="ctr" anchorCtr="0"/>
          <a:lstStyle>
            <a:lvl1pPr algn="ctr">
              <a:defRPr>
                <a:solidFill>
                  <a:schemeClr val="tx1">
                    <a:lumMod val="50000"/>
                    <a:lumOff val="50000"/>
                  </a:schemeClr>
                </a:solidFill>
              </a:defRPr>
            </a:lvl1pPr>
          </a:lstStyle>
          <a:p>
            <a:r>
              <a:rPr lang="nb-NO" dirty="0" smtClean="0"/>
              <a:t>Indsæt ikon</a:t>
            </a:r>
            <a:endParaRPr lang="nb-NO" dirty="0"/>
          </a:p>
        </p:txBody>
      </p:sp>
      <p:sp>
        <p:nvSpPr>
          <p:cNvPr id="3" name="Date Placeholder 2" hidden="1"/>
          <p:cNvSpPr>
            <a:spLocks noGrp="1"/>
          </p:cNvSpPr>
          <p:nvPr>
            <p:ph type="dt" sz="half" idx="10"/>
          </p:nvPr>
        </p:nvSpPr>
        <p:spPr>
          <a:xfrm>
            <a:off x="838200" y="6970294"/>
            <a:ext cx="2743200" cy="365125"/>
          </a:xfrm>
        </p:spPr>
        <p:txBody>
          <a:bodyPr/>
          <a:lstStyle/>
          <a:p>
            <a:fld id="{53C91625-E4A2-4D78-9A14-1D4DC1CB29F2}" type="datetime2">
              <a:rPr lang="da-DK" smtClean="0"/>
              <a:t>10. december 2018</a:t>
            </a:fld>
            <a:endParaRPr lang="da-DK" dirty="0"/>
          </a:p>
        </p:txBody>
      </p:sp>
      <p:sp>
        <p:nvSpPr>
          <p:cNvPr id="4" name="Footer Placeholder 3" hidden="1"/>
          <p:cNvSpPr>
            <a:spLocks noGrp="1"/>
          </p:cNvSpPr>
          <p:nvPr>
            <p:ph type="ftr" sz="quarter" idx="11"/>
          </p:nvPr>
        </p:nvSpPr>
        <p:spPr>
          <a:xfrm>
            <a:off x="4038600" y="6970294"/>
            <a:ext cx="4114800" cy="365125"/>
          </a:xfrm>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Slide Number Placeholder 4" hidden="1"/>
          <p:cNvSpPr>
            <a:spLocks noGrp="1"/>
          </p:cNvSpPr>
          <p:nvPr>
            <p:ph type="sldNum" sz="quarter" idx="12"/>
          </p:nvPr>
        </p:nvSpPr>
        <p:spPr>
          <a:xfrm>
            <a:off x="8610600" y="6970294"/>
            <a:ext cx="2743200" cy="365125"/>
          </a:xfrm>
        </p:spPr>
        <p:txBody>
          <a:bodyPr/>
          <a:lstStyle/>
          <a:p>
            <a:fld id="{45D37B1E-C366-494F-A587-962AD9AABC83}" type="slidenum">
              <a:rPr lang="da-DK" smtClean="0"/>
              <a:t>‹nr.›</a:t>
            </a:fld>
            <a:endParaRPr lang="da-DK" dirty="0"/>
          </a:p>
        </p:txBody>
      </p:sp>
      <p:grpSp>
        <p:nvGrpSpPr>
          <p:cNvPr id="10" name="Group 1"/>
          <p:cNvGrpSpPr/>
          <p:nvPr userDrawn="1"/>
        </p:nvGrpSpPr>
        <p:grpSpPr>
          <a:xfrm>
            <a:off x="12253011" y="2657250"/>
            <a:ext cx="2544960" cy="2929007"/>
            <a:chOff x="-1908720" y="2657249"/>
            <a:chExt cx="1908720" cy="2929007"/>
          </a:xfrm>
        </p:grpSpPr>
        <p:sp>
          <p:nvSpPr>
            <p:cNvPr id="11" name="Tekstboks 2"/>
            <p:cNvSpPr txBox="1"/>
            <p:nvPr userDrawn="1"/>
          </p:nvSpPr>
          <p:spPr bwMode="auto">
            <a:xfrm>
              <a:off x="-1908720" y="2657249"/>
              <a:ext cx="1908720" cy="2929007"/>
            </a:xfrm>
            <a:prstGeom prst="rect">
              <a:avLst/>
            </a:prstGeom>
            <a:noFill/>
          </p:spPr>
          <p:txBody>
            <a:bodyPr wrap="square" lIns="144000" tIns="0" rIns="0" bIns="0">
              <a:spAutoFit/>
            </a:bodyPr>
            <a:lstStyle/>
            <a:p>
              <a:pPr algn="l" eaLnBrk="1" hangingPunct="1">
                <a:spcAft>
                  <a:spcPts val="600"/>
                </a:spcAft>
                <a:buFontTx/>
                <a:buNone/>
                <a:defRPr/>
              </a:pPr>
              <a:r>
                <a:rPr lang="da-DK" sz="900" b="1" noProof="1" smtClean="0">
                  <a:solidFill>
                    <a:schemeClr val="tx1">
                      <a:lumMod val="50000"/>
                      <a:lumOff val="50000"/>
                    </a:schemeClr>
                  </a:solidFill>
                </a:rPr>
                <a:t>Indsæt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1.</a:t>
              </a:r>
              <a:r>
                <a:rPr lang="da-DK" sz="900" noProof="1" smtClean="0">
                  <a:solidFill>
                    <a:schemeClr val="tx1">
                      <a:lumMod val="50000"/>
                      <a:lumOff val="50000"/>
                    </a:schemeClr>
                  </a:solidFill>
                </a:rPr>
                <a:t> Klik på det lille billede-indsættelsesikon i midten</a:t>
              </a:r>
              <a:br>
                <a:rPr lang="da-DK" sz="900" noProof="1" smtClean="0">
                  <a:solidFill>
                    <a:schemeClr val="tx1">
                      <a:lumMod val="50000"/>
                      <a:lumOff val="50000"/>
                    </a:schemeClr>
                  </a:solidFill>
                </a:rPr>
              </a:br>
              <a:r>
                <a:rPr lang="da-DK" sz="900" noProof="1" smtClean="0">
                  <a:solidFill>
                    <a:schemeClr val="tx1">
                      <a:lumMod val="50000"/>
                      <a:lumOff val="50000"/>
                    </a:schemeClr>
                  </a:solidFill>
                </a:rPr>
                <a:t>af pladsholderen</a:t>
              </a:r>
            </a:p>
            <a:p>
              <a:pPr algn="l" eaLnBrk="1" hangingPunct="1">
                <a:spcBef>
                  <a:spcPts val="0"/>
                </a:spcBef>
                <a:spcAft>
                  <a:spcPts val="240"/>
                </a:spcAft>
                <a:buFontTx/>
                <a:buNone/>
                <a:defRPr/>
              </a:pPr>
              <a:r>
                <a:rPr lang="da-DK" sz="900" b="1" noProof="1" smtClean="0">
                  <a:solidFill>
                    <a:schemeClr val="tx1">
                      <a:lumMod val="50000"/>
                      <a:lumOff val="50000"/>
                    </a:schemeClr>
                  </a:solidFill>
                </a:rPr>
                <a:t>2. </a:t>
              </a:r>
              <a:r>
                <a:rPr lang="da-DK" sz="900" noProof="1" smtClean="0">
                  <a:solidFill>
                    <a:schemeClr val="tx1">
                      <a:lumMod val="50000"/>
                      <a:lumOff val="50000"/>
                    </a:schemeClr>
                  </a:solidFill>
                </a:rPr>
                <a:t>Indsæt det ønskede billede</a:t>
              </a:r>
            </a:p>
            <a:p>
              <a:pPr algn="l" eaLnBrk="1" hangingPunct="1">
                <a:spcBef>
                  <a:spcPts val="0"/>
                </a:spcBef>
                <a:spcAft>
                  <a:spcPts val="240"/>
                </a:spcAft>
                <a:buFontTx/>
                <a:buNone/>
                <a:defRPr/>
              </a:pPr>
              <a:r>
                <a:rPr lang="da-DK" sz="900" b="1" noProof="1" smtClean="0">
                  <a:solidFill>
                    <a:schemeClr val="tx1">
                      <a:lumMod val="50000"/>
                      <a:lumOff val="50000"/>
                    </a:schemeClr>
                  </a:solidFill>
                </a:rPr>
                <a:t>3. </a:t>
              </a:r>
              <a:r>
                <a:rPr lang="da-DK" sz="900" noProof="1" smtClean="0">
                  <a:solidFill>
                    <a:schemeClr val="tx1">
                      <a:lumMod val="50000"/>
                      <a:lumOff val="50000"/>
                    </a:schemeClr>
                  </a:solidFill>
                </a:rPr>
                <a:t>Klik </a:t>
              </a:r>
              <a:r>
                <a:rPr lang="da-DK" sz="900" b="1" noProof="1" smtClean="0">
                  <a:solidFill>
                    <a:schemeClr val="tx1">
                      <a:lumMod val="50000"/>
                      <a:lumOff val="50000"/>
                    </a:schemeClr>
                  </a:solidFill>
                </a:rPr>
                <a:t>Beskær </a:t>
              </a:r>
              <a:r>
                <a:rPr lang="da-DK" sz="900" noProof="1" smtClean="0">
                  <a:solidFill>
                    <a:schemeClr val="tx1">
                      <a:lumMod val="50000"/>
                      <a:lumOff val="50000"/>
                    </a:schemeClr>
                  </a:solidFill>
                </a:rPr>
                <a:t>for at ændre</a:t>
              </a:r>
            </a:p>
            <a:p>
              <a:pPr algn="l" eaLnBrk="1" hangingPunct="1">
                <a:spcBef>
                  <a:spcPts val="0"/>
                </a:spcBef>
                <a:spcAft>
                  <a:spcPts val="240"/>
                </a:spcAft>
                <a:buFontTx/>
                <a:buNone/>
                <a:defRPr/>
              </a:pPr>
              <a:r>
                <a:rPr lang="da-DK" sz="900" noProof="1" smtClean="0">
                  <a:solidFill>
                    <a:schemeClr val="tx1">
                      <a:lumMod val="50000"/>
                      <a:lumOff val="50000"/>
                    </a:schemeClr>
                  </a:solidFill>
                </a:rPr>
                <a:t>billedets fokus/størrelse</a:t>
              </a: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b="1"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4. </a:t>
              </a:r>
              <a:r>
                <a:rPr lang="da-DK" altLang="da-DK" sz="900" noProof="1" smtClean="0">
                  <a:solidFill>
                    <a:schemeClr val="tx1">
                      <a:lumMod val="50000"/>
                      <a:lumOff val="50000"/>
                    </a:schemeClr>
                  </a:solidFill>
                  <a:cs typeface="Arial" pitchFamily="34" charset="0"/>
                </a:rPr>
                <a:t>Ønsker du at skalere billedet, så hold </a:t>
              </a:r>
              <a:r>
                <a:rPr lang="da-DK" altLang="da-DK" sz="900" b="1" noProof="1" smtClean="0">
                  <a:solidFill>
                    <a:schemeClr val="tx1">
                      <a:lumMod val="50000"/>
                      <a:lumOff val="50000"/>
                    </a:schemeClr>
                  </a:solidFill>
                  <a:cs typeface="Arial" pitchFamily="34" charset="0"/>
                </a:rPr>
                <a:t>SHIFT</a:t>
              </a:r>
              <a:r>
                <a:rPr lang="da-DK" altLang="da-DK" sz="900" noProof="1" smtClean="0">
                  <a:solidFill>
                    <a:schemeClr val="tx1">
                      <a:lumMod val="50000"/>
                      <a:lumOff val="50000"/>
                    </a:schemeClr>
                  </a:solidFill>
                  <a:cs typeface="Arial" pitchFamily="34" charset="0"/>
                </a:rPr>
                <a:t>-knappen nede, mens der trækkes i billedets hjørner</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a:p>
              <a:pPr algn="l" eaLnBrk="1" fontAlgn="auto" hangingPunct="1">
                <a:spcBef>
                  <a:spcPts val="600"/>
                </a:spcBef>
                <a:spcAft>
                  <a:spcPts val="240"/>
                </a:spcAft>
                <a:buFontTx/>
                <a:buNone/>
                <a:defRPr/>
              </a:pPr>
              <a:endParaRPr lang="da-DK" sz="900" b="1" noProof="1" smtClean="0">
                <a:solidFill>
                  <a:schemeClr val="tx1">
                    <a:lumMod val="50000"/>
                    <a:lumOff val="50000"/>
                  </a:schemeClr>
                </a:solidFill>
              </a:endParaRPr>
            </a:p>
            <a:p>
              <a:pPr algn="l" eaLnBrk="1" hangingPunct="1">
                <a:spcBef>
                  <a:spcPct val="0"/>
                </a:spcBef>
                <a:spcAft>
                  <a:spcPts val="240"/>
                </a:spcAft>
                <a:buFontTx/>
                <a:buNone/>
                <a:defRPr/>
              </a:pPr>
              <a:r>
                <a:rPr lang="da-DK" altLang="da-DK" sz="900" b="1" noProof="1" smtClean="0">
                  <a:solidFill>
                    <a:schemeClr val="tx1">
                      <a:lumMod val="50000"/>
                      <a:lumOff val="50000"/>
                    </a:schemeClr>
                  </a:solidFill>
                  <a:cs typeface="Arial" pitchFamily="34" charset="0"/>
                </a:rPr>
                <a:t>Tip</a:t>
              </a:r>
              <a:r>
                <a:rPr lang="da-DK" altLang="da-DK" sz="900" noProof="1" smtClean="0">
                  <a:solidFill>
                    <a:schemeClr val="tx1">
                      <a:lumMod val="50000"/>
                      <a:lumOff val="50000"/>
                    </a:schemeClr>
                  </a:solidFill>
                  <a:cs typeface="Arial" pitchFamily="34" charset="0"/>
                </a:rPr>
                <a:t>: Hvis du sletter billedet, og sætter et ny ind, kan billedet lægge sig foran ikonet, hvis dette sker, skal du vælge billedet, højreklik og vælg </a:t>
              </a:r>
              <a:r>
                <a:rPr lang="da-DK" altLang="da-DK" sz="900" b="1" noProof="1" smtClean="0">
                  <a:solidFill>
                    <a:schemeClr val="tx1">
                      <a:lumMod val="50000"/>
                      <a:lumOff val="50000"/>
                    </a:schemeClr>
                  </a:solidFill>
                  <a:cs typeface="Arial" pitchFamily="34" charset="0"/>
                </a:rPr>
                <a:t>Placer bagest</a:t>
              </a:r>
            </a:p>
            <a:p>
              <a:pPr algn="l" eaLnBrk="1" hangingPunct="1">
                <a:spcBef>
                  <a:spcPct val="0"/>
                </a:spcBef>
                <a:spcAft>
                  <a:spcPts val="240"/>
                </a:spcAft>
                <a:buFontTx/>
                <a:buNone/>
                <a:defRPr/>
              </a:pPr>
              <a:endParaRPr lang="da-DK" altLang="da-DK" sz="900" noProof="1" smtClean="0">
                <a:solidFill>
                  <a:schemeClr val="tx1">
                    <a:lumMod val="50000"/>
                    <a:lumOff val="50000"/>
                  </a:schemeClr>
                </a:solidFill>
                <a:cs typeface="Arial" pitchFamily="34" charset="0"/>
              </a:endParaRPr>
            </a:p>
          </p:txBody>
        </p:sp>
        <p:pic>
          <p:nvPicPr>
            <p:cNvPr id="1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075" y="3807915"/>
              <a:ext cx="346982" cy="27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p:cNvPicPr>
            <p:nvPr userDrawn="1"/>
          </p:nvPicPr>
          <p:blipFill>
            <a:blip r:embed="rId3"/>
            <a:stretch>
              <a:fillRect/>
            </a:stretch>
          </p:blipFill>
          <p:spPr>
            <a:xfrm>
              <a:off x="-1752075" y="4611901"/>
              <a:ext cx="248116" cy="288791"/>
            </a:xfrm>
            <a:prstGeom prst="rect">
              <a:avLst/>
            </a:prstGeom>
          </p:spPr>
        </p:pic>
      </p:grpSp>
    </p:spTree>
    <p:extLst>
      <p:ext uri="{BB962C8B-B14F-4D97-AF65-F5344CB8AC3E}">
        <p14:creationId xmlns:p14="http://schemas.microsoft.com/office/powerpoint/2010/main" val="17762658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
    <p:spTree>
      <p:nvGrpSpPr>
        <p:cNvPr id="1" name=""/>
        <p:cNvGrpSpPr/>
        <p:nvPr/>
      </p:nvGrpSpPr>
      <p:grpSpPr>
        <a:xfrm>
          <a:off x="0" y="0"/>
          <a:ext cx="0" cy="0"/>
          <a:chOff x="0" y="0"/>
          <a:chExt cx="0" cy="0"/>
        </a:xfrm>
      </p:grpSpPr>
      <p:sp>
        <p:nvSpPr>
          <p:cNvPr id="8" name="Pladsholder til tekst 1"/>
          <p:cNvSpPr>
            <a:spLocks noGrp="1"/>
          </p:cNvSpPr>
          <p:nvPr>
            <p:ph type="body" sz="quarter" idx="13" hasCustomPrompt="1"/>
          </p:nvPr>
        </p:nvSpPr>
        <p:spPr>
          <a:xfrm>
            <a:off x="960967" y="361950"/>
            <a:ext cx="7823200" cy="2980340"/>
          </a:xfrm>
        </p:spPr>
        <p:txBody>
          <a:bodyPr anchor="b" anchorCtr="0"/>
          <a:lstStyle>
            <a:lvl1pPr>
              <a:lnSpc>
                <a:spcPct val="97000"/>
              </a:lnSpc>
              <a:buFontTx/>
              <a:buNone/>
              <a:defRPr sz="3000" b="1">
                <a:solidFill>
                  <a:schemeClr val="accent1"/>
                </a:solidFill>
              </a:defRPr>
            </a:lvl1pPr>
          </a:lstStyle>
          <a:p>
            <a:pPr lvl="0"/>
            <a:r>
              <a:rPr lang="da-DK" dirty="0" smtClean="0"/>
              <a:t>Klik og tilføj titel</a:t>
            </a:r>
          </a:p>
        </p:txBody>
      </p:sp>
      <p:sp>
        <p:nvSpPr>
          <p:cNvPr id="10" name="Pladsholder til tekst 2"/>
          <p:cNvSpPr>
            <a:spLocks noGrp="1"/>
          </p:cNvSpPr>
          <p:nvPr>
            <p:ph type="body" sz="quarter" idx="14" hasCustomPrompt="1"/>
          </p:nvPr>
        </p:nvSpPr>
        <p:spPr>
          <a:xfrm>
            <a:off x="958851" y="4181673"/>
            <a:ext cx="7825316" cy="360040"/>
          </a:xfrm>
        </p:spPr>
        <p:txBody>
          <a:bodyPr/>
          <a:lstStyle>
            <a:lvl1pPr>
              <a:lnSpc>
                <a:spcPct val="104000"/>
              </a:lnSpc>
              <a:buFontTx/>
              <a:buNone/>
              <a:defRPr sz="2000" b="1">
                <a:solidFill>
                  <a:schemeClr val="accent2"/>
                </a:solidFill>
              </a:defRPr>
            </a:lvl1pPr>
          </a:lstStyle>
          <a:p>
            <a:r>
              <a:rPr lang="da-DK" dirty="0" smtClean="0"/>
              <a:t>Klik og tilføj navn</a:t>
            </a:r>
            <a:endParaRPr lang="da-DK" dirty="0"/>
          </a:p>
        </p:txBody>
      </p:sp>
      <p:sp>
        <p:nvSpPr>
          <p:cNvPr id="11" name="Pladsholder til tekst 3"/>
          <p:cNvSpPr>
            <a:spLocks noGrp="1"/>
          </p:cNvSpPr>
          <p:nvPr>
            <p:ph type="body" sz="quarter" idx="15" hasCustomPrompt="1"/>
          </p:nvPr>
        </p:nvSpPr>
        <p:spPr>
          <a:xfrm>
            <a:off x="960967" y="4507611"/>
            <a:ext cx="7825316" cy="360040"/>
          </a:xfrm>
        </p:spPr>
        <p:txBody>
          <a:bodyPr/>
          <a:lstStyle>
            <a:lvl1pPr>
              <a:lnSpc>
                <a:spcPct val="104000"/>
              </a:lnSpc>
              <a:buFontTx/>
              <a:buNone/>
              <a:defRPr sz="2000" b="1">
                <a:solidFill>
                  <a:schemeClr val="accent2"/>
                </a:solidFill>
              </a:defRPr>
            </a:lvl1pPr>
          </a:lstStyle>
          <a:p>
            <a:r>
              <a:rPr lang="da-DK" dirty="0" smtClean="0"/>
              <a:t>Klik og tilføj stillingsbetegnelse</a:t>
            </a:r>
            <a:endParaRPr lang="da-DK" dirty="0"/>
          </a:p>
        </p:txBody>
      </p:sp>
      <p:sp>
        <p:nvSpPr>
          <p:cNvPr id="9" name="Pladsholder til tekst streg"/>
          <p:cNvSpPr>
            <a:spLocks noGrp="1"/>
          </p:cNvSpPr>
          <p:nvPr>
            <p:ph type="body" sz="quarter" idx="16" hasCustomPrompt="1"/>
          </p:nvPr>
        </p:nvSpPr>
        <p:spPr>
          <a:xfrm>
            <a:off x="971821" y="3542278"/>
            <a:ext cx="6216000" cy="374400"/>
          </a:xfrm>
          <a:blipFill>
            <a:blip r:embed="rId2"/>
            <a:stretch>
              <a:fillRect/>
            </a:stretch>
          </a:blipFill>
        </p:spPr>
        <p:txBody>
          <a:bodyPr/>
          <a:lstStyle>
            <a:lvl1pPr>
              <a:defRPr sz="100">
                <a:solidFill>
                  <a:schemeClr val="bg1"/>
                </a:solidFill>
              </a:defRPr>
            </a:lvl1pPr>
          </a:lstStyle>
          <a:p>
            <a:pPr lvl="0"/>
            <a:r>
              <a:rPr lang="da-DK" dirty="0" smtClean="0"/>
              <a:t>.</a:t>
            </a:r>
            <a:endParaRPr lang="da-DK" dirty="0"/>
          </a:p>
        </p:txBody>
      </p:sp>
      <p:sp>
        <p:nvSpPr>
          <p:cNvPr id="3" name="Pladsholder til dato 2"/>
          <p:cNvSpPr>
            <a:spLocks noGrp="1"/>
          </p:cNvSpPr>
          <p:nvPr>
            <p:ph type="dt" sz="half" idx="10"/>
          </p:nvPr>
        </p:nvSpPr>
        <p:spPr/>
        <p:txBody>
          <a:bodyPr/>
          <a:lstStyle/>
          <a:p>
            <a:fld id="{5534796E-E835-4201-8934-8A547FDAFF59}" type="datetime2">
              <a:rPr lang="da-DK" smtClean="0"/>
              <a:t>10. december 2018</a:t>
            </a:fld>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‹nr.›</a:t>
            </a:fld>
            <a:endParaRPr lang="da-DK" dirty="0"/>
          </a:p>
        </p:txBody>
      </p:sp>
    </p:spTree>
    <p:extLst>
      <p:ext uri="{BB962C8B-B14F-4D97-AF65-F5344CB8AC3E}">
        <p14:creationId xmlns:p14="http://schemas.microsoft.com/office/powerpoint/2010/main" val="29262218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0001" y="188641"/>
            <a:ext cx="10273151" cy="1445461"/>
          </a:xfrm>
          <a:prstGeom prst="rect">
            <a:avLst/>
          </a:prstGeom>
        </p:spPr>
        <p:txBody>
          <a:bodyPr vert="horz" lIns="0" tIns="0" rIns="0" bIns="0" rtlCol="0" anchor="ctr" anchorCtr="0">
            <a:noAutofit/>
          </a:bodyPr>
          <a:lstStyle/>
          <a:p>
            <a:r>
              <a:rPr lang="da-DK" dirty="0" smtClean="0"/>
              <a:t>Klik og tilføj titel</a:t>
            </a:r>
            <a:endParaRPr lang="da-DK" dirty="0"/>
          </a:p>
        </p:txBody>
      </p:sp>
      <p:sp>
        <p:nvSpPr>
          <p:cNvPr id="3" name="Text Placeholder 2"/>
          <p:cNvSpPr>
            <a:spLocks noGrp="1"/>
          </p:cNvSpPr>
          <p:nvPr>
            <p:ph type="body" idx="1"/>
          </p:nvPr>
        </p:nvSpPr>
        <p:spPr>
          <a:xfrm>
            <a:off x="960001" y="1993630"/>
            <a:ext cx="10273151" cy="3811634"/>
          </a:xfrm>
          <a:prstGeom prst="rect">
            <a:avLst/>
          </a:prstGeom>
        </p:spPr>
        <p:txBody>
          <a:bodyPr vert="horz" lIns="0" tIns="0" rIns="0" bIns="0" rtlCol="0">
            <a:no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a:p>
            <a:pPr lvl="5"/>
            <a:r>
              <a:rPr lang="da-DK" dirty="0" smtClean="0"/>
              <a:t>Sjette niveau</a:t>
            </a:r>
          </a:p>
          <a:p>
            <a:pPr lvl="6"/>
            <a:r>
              <a:rPr lang="da-DK" dirty="0" smtClean="0"/>
              <a:t>Syvende niveau</a:t>
            </a:r>
          </a:p>
          <a:p>
            <a:pPr lvl="7"/>
            <a:r>
              <a:rPr lang="da-DK" dirty="0" smtClean="0"/>
              <a:t>Ottende niveau</a:t>
            </a:r>
          </a:p>
          <a:p>
            <a:pPr lvl="8"/>
            <a:r>
              <a:rPr lang="da-DK" dirty="0" smtClean="0"/>
              <a:t>Niende niveau</a:t>
            </a:r>
          </a:p>
          <a:p>
            <a:pPr lvl="4"/>
            <a:endParaRPr lang="da-DK" dirty="0"/>
          </a:p>
        </p:txBody>
      </p:sp>
      <p:sp>
        <p:nvSpPr>
          <p:cNvPr id="4" name="Date Placeholder 3" hidden="1"/>
          <p:cNvSpPr>
            <a:spLocks noGrp="1"/>
          </p:cNvSpPr>
          <p:nvPr>
            <p:ph type="dt" sz="half" idx="2"/>
          </p:nvPr>
        </p:nvSpPr>
        <p:spPr>
          <a:xfrm>
            <a:off x="13392811" y="5971447"/>
            <a:ext cx="1152128" cy="365125"/>
          </a:xfrm>
          <a:prstGeom prst="rect">
            <a:avLst/>
          </a:prstGeom>
        </p:spPr>
        <p:txBody>
          <a:bodyPr vert="horz" lIns="0" tIns="0" rIns="0" bIns="0" rtlCol="0" anchor="b" anchorCtr="0"/>
          <a:lstStyle>
            <a:lvl1pPr algn="l">
              <a:defRPr sz="800">
                <a:solidFill>
                  <a:schemeClr val="bg1">
                    <a:lumMod val="75000"/>
                  </a:schemeClr>
                </a:solidFill>
              </a:defRPr>
            </a:lvl1pPr>
          </a:lstStyle>
          <a:p>
            <a:fld id="{24DD3230-8992-4827-81D8-E67751308CC9}" type="datetime2">
              <a:rPr lang="da-DK" smtClean="0"/>
              <a:t>10. december 2018</a:t>
            </a:fld>
            <a:endParaRPr lang="da-DK" dirty="0"/>
          </a:p>
        </p:txBody>
      </p:sp>
      <p:sp>
        <p:nvSpPr>
          <p:cNvPr id="5" name="Footer Placeholder 4"/>
          <p:cNvSpPr>
            <a:spLocks noGrp="1"/>
          </p:cNvSpPr>
          <p:nvPr>
            <p:ph type="ftr" sz="quarter" idx="3"/>
          </p:nvPr>
        </p:nvSpPr>
        <p:spPr>
          <a:xfrm>
            <a:off x="1752513" y="6334022"/>
            <a:ext cx="5184000" cy="176532"/>
          </a:xfrm>
          <a:prstGeom prst="rect">
            <a:avLst/>
          </a:prstGeom>
        </p:spPr>
        <p:txBody>
          <a:bodyPr vert="horz" lIns="0" tIns="0" rIns="0" bIns="0" rtlCol="0" anchor="b" anchorCtr="0"/>
          <a:lstStyle>
            <a:lvl1pPr algn="l">
              <a:defRPr sz="800" b="1" cap="all" baseline="0">
                <a:solidFill>
                  <a:schemeClr val="accent1"/>
                </a:solidFill>
              </a:defRPr>
            </a:lvl1p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Slide Number Placeholder 5"/>
          <p:cNvSpPr>
            <a:spLocks noGrp="1"/>
          </p:cNvSpPr>
          <p:nvPr>
            <p:ph type="sldNum" sz="quarter" idx="4"/>
          </p:nvPr>
        </p:nvSpPr>
        <p:spPr>
          <a:xfrm>
            <a:off x="960000" y="6334022"/>
            <a:ext cx="623499" cy="176532"/>
          </a:xfrm>
          <a:prstGeom prst="rect">
            <a:avLst/>
          </a:prstGeom>
        </p:spPr>
        <p:txBody>
          <a:bodyPr vert="horz" lIns="0" tIns="0" rIns="0" bIns="0" rtlCol="0" anchor="b" anchorCtr="0"/>
          <a:lstStyle>
            <a:lvl1pPr algn="l">
              <a:defRPr sz="800" b="1">
                <a:solidFill>
                  <a:schemeClr val="accent1"/>
                </a:solidFill>
              </a:defRPr>
            </a:lvl1pPr>
          </a:lstStyle>
          <a:p>
            <a:r>
              <a:rPr lang="da-DK" cap="all" dirty="0" smtClean="0"/>
              <a:t>Side</a:t>
            </a:r>
            <a:r>
              <a:rPr lang="da-DK" dirty="0" smtClean="0"/>
              <a:t> </a:t>
            </a:r>
            <a:fld id="{5BA07366-CB75-4AA8-9E5B-928B849F427C}" type="slidenum">
              <a:rPr lang="da-DK" smtClean="0"/>
              <a:pPr/>
              <a:t>‹nr.›</a:t>
            </a:fld>
            <a:endParaRPr lang="da-DK" dirty="0"/>
          </a:p>
        </p:txBody>
      </p:sp>
      <p:pic>
        <p:nvPicPr>
          <p:cNvPr id="9" name="Picture logo"/>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696400" y="5952970"/>
            <a:ext cx="2058113" cy="540000"/>
          </a:xfrm>
          <a:prstGeom prst="rect">
            <a:avLst/>
          </a:prstGeom>
        </p:spPr>
      </p:pic>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67" r:id="rId4"/>
    <p:sldLayoutId id="2147483666" r:id="rId5"/>
    <p:sldLayoutId id="2147483650" r:id="rId6"/>
    <p:sldLayoutId id="2147483662" r:id="rId7"/>
    <p:sldLayoutId id="2147483660" r:id="rId8"/>
    <p:sldLayoutId id="2147483664" r:id="rId9"/>
    <p:sldLayoutId id="2147483665" r:id="rId10"/>
    <p:sldLayoutId id="2147483654" r:id="rId11"/>
    <p:sldLayoutId id="2147483655" r:id="rId12"/>
    <p:sldLayoutId id="2147483668" r:id="rId13"/>
    <p:sldLayoutId id="2147483669" r:id="rId14"/>
  </p:sldLayoutIdLst>
  <p:timing>
    <p:tnLst>
      <p:par>
        <p:cTn id="1" dur="indefinite" restart="never" nodeType="tmRoot"/>
      </p:par>
    </p:tnLst>
  </p:timing>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p:titleStyle>
    <p:bodyStyle>
      <a:lvl1pPr marL="0" indent="0" algn="l" defTabSz="914400" rtl="0" eaLnBrk="1" latinLnBrk="0" hangingPunct="1">
        <a:lnSpc>
          <a:spcPct val="109000"/>
        </a:lnSpc>
        <a:spcBef>
          <a:spcPts val="0"/>
        </a:spcBef>
        <a:buFont typeface="Calibri" panose="020F0502020204030204" pitchFamily="34" charset="0"/>
        <a:buChar char="​"/>
        <a:defRPr sz="2000" kern="1200">
          <a:solidFill>
            <a:schemeClr val="tx1"/>
          </a:solidFill>
          <a:latin typeface="+mn-lt"/>
          <a:ea typeface="+mn-ea"/>
          <a:cs typeface="+mn-cs"/>
        </a:defRPr>
      </a:lvl1pPr>
      <a:lvl2pPr marL="1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2pPr>
      <a:lvl3pPr marL="3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3pPr>
      <a:lvl4pPr marL="5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4pPr>
      <a:lvl5pPr marL="720000" indent="-180000" algn="l" defTabSz="914400" rtl="0" eaLnBrk="1" latinLnBrk="0" hangingPunct="1">
        <a:lnSpc>
          <a:spcPct val="109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5pPr>
      <a:lvl6pPr marL="90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6pPr>
      <a:lvl7pPr marL="108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7pPr>
      <a:lvl8pPr marL="126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8pPr>
      <a:lvl9pPr marL="1440000" indent="-180000" algn="l" defTabSz="914400" rtl="0" eaLnBrk="1" latinLnBrk="0" hangingPunct="1">
        <a:lnSpc>
          <a:spcPct val="109000"/>
        </a:lnSpc>
        <a:spcBef>
          <a:spcPts val="0"/>
        </a:spcBef>
        <a:buClr>
          <a:schemeClr val="accent2"/>
        </a:buClr>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hyperlink" Target="https://www.danskenergi.dk/udgivelser/baeredygtig-biomasse-rygraden-danmarks-klimaindsa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0" y="3789040"/>
            <a:ext cx="12192000" cy="2016224"/>
          </a:xfrm>
        </p:spPr>
        <p:txBody>
          <a:bodyPr/>
          <a:lstStyle/>
          <a:p>
            <a:r>
              <a:rPr lang="da-DK" sz="1600" b="1" dirty="0" smtClean="0"/>
              <a:t>Referat af bestyrelsesmøde </a:t>
            </a:r>
            <a:r>
              <a:rPr lang="da-DK" sz="1600" b="1" dirty="0"/>
              <a:t>den </a:t>
            </a:r>
            <a:r>
              <a:rPr lang="da-DK" sz="1600" b="1" dirty="0" smtClean="0"/>
              <a:t>6. december 2018 </a:t>
            </a:r>
            <a:r>
              <a:rPr lang="da-DK" sz="1600" b="1" dirty="0"/>
              <a:t>i:</a:t>
            </a:r>
            <a:br>
              <a:rPr lang="da-DK" sz="1600" b="1" dirty="0"/>
            </a:br>
            <a:r>
              <a:rPr lang="da-DK" sz="1600" dirty="0"/>
              <a:t>Forsyning Helsingør A/S</a:t>
            </a:r>
            <a:br>
              <a:rPr lang="da-DK" sz="1600" dirty="0"/>
            </a:br>
            <a:r>
              <a:rPr lang="da-DK" sz="1600" dirty="0"/>
              <a:t>Forsyning Helsingør Service A/S</a:t>
            </a:r>
            <a:br>
              <a:rPr lang="da-DK" sz="1600" dirty="0"/>
            </a:br>
            <a:r>
              <a:rPr lang="da-DK" sz="1600" dirty="0"/>
              <a:t>Forsyning Helsingør Varme A/S</a:t>
            </a:r>
            <a:br>
              <a:rPr lang="da-DK" sz="1600" dirty="0"/>
            </a:br>
            <a:r>
              <a:rPr lang="da-DK" sz="1600" dirty="0"/>
              <a:t>Forsyning Helsingør Affald A/S</a:t>
            </a:r>
            <a:br>
              <a:rPr lang="da-DK" sz="1600" dirty="0"/>
            </a:br>
            <a:r>
              <a:rPr lang="da-DK" sz="1600" dirty="0" smtClean="0"/>
              <a:t>Elektrus A/S</a:t>
            </a:r>
            <a:endParaRPr lang="da-DK" sz="1600" dirty="0"/>
          </a:p>
        </p:txBody>
      </p:sp>
      <p:pic>
        <p:nvPicPr>
          <p:cNvPr id="11" name="Billed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789039"/>
          </a:xfrm>
          <a:prstGeom prst="rect">
            <a:avLst/>
          </a:prstGeom>
        </p:spPr>
      </p:pic>
      <p:sp>
        <p:nvSpPr>
          <p:cNvPr id="2" name="Pladsholder til sidefod 1"/>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a:t>
            </a:fld>
            <a:endParaRPr lang="da-DK" dirty="0"/>
          </a:p>
        </p:txBody>
      </p:sp>
    </p:spTree>
    <p:extLst>
      <p:ext uri="{BB962C8B-B14F-4D97-AF65-F5344CB8AC3E}">
        <p14:creationId xmlns:p14="http://schemas.microsoft.com/office/powerpoint/2010/main" val="3400972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Regulatoriske forhold 2018 – Koncern</a:t>
            </a:r>
            <a:endParaRPr lang="da-DK" dirty="0"/>
          </a:p>
        </p:txBody>
      </p:sp>
      <p:sp>
        <p:nvSpPr>
          <p:cNvPr id="3" name="Pladsholder til slidenummer 2"/>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10</a:t>
            </a:fld>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4" name="Pladsholder til indhold 3"/>
          <p:cNvSpPr>
            <a:spLocks noGrp="1"/>
          </p:cNvSpPr>
          <p:nvPr>
            <p:ph idx="1"/>
          </p:nvPr>
        </p:nvSpPr>
        <p:spPr/>
        <p:txBody>
          <a:bodyPr/>
          <a:lstStyle/>
          <a:p>
            <a:r>
              <a:rPr lang="da-DK" dirty="0"/>
              <a:t>Koncernselskabernes </a:t>
            </a:r>
            <a:r>
              <a:rPr lang="da-DK" dirty="0" err="1"/>
              <a:t>regulatoriske</a:t>
            </a:r>
            <a:r>
              <a:rPr lang="da-DK" dirty="0"/>
              <a:t> forhold </a:t>
            </a:r>
            <a:r>
              <a:rPr lang="da-DK" dirty="0" smtClean="0"/>
              <a:t>pr. </a:t>
            </a:r>
            <a:r>
              <a:rPr lang="da-DK" dirty="0" smtClean="0"/>
              <a:t>oktober </a:t>
            </a:r>
            <a:r>
              <a:rPr lang="da-DK" dirty="0" smtClean="0"/>
              <a:t>2018 blev </a:t>
            </a:r>
            <a:r>
              <a:rPr lang="da-DK" dirty="0"/>
              <a:t>præsenteret for bestyrelsen.</a:t>
            </a:r>
          </a:p>
          <a:p>
            <a:endParaRPr lang="da-DK" dirty="0"/>
          </a:p>
        </p:txBody>
      </p:sp>
    </p:spTree>
    <p:extLst>
      <p:ext uri="{BB962C8B-B14F-4D97-AF65-F5344CB8AC3E}">
        <p14:creationId xmlns:p14="http://schemas.microsoft.com/office/powerpoint/2010/main" val="116928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Anlægsinvesteringer – </a:t>
            </a:r>
            <a:r>
              <a:rPr lang="da-DK" dirty="0" smtClean="0"/>
              <a:t>oktober </a:t>
            </a:r>
            <a:r>
              <a:rPr lang="da-DK" dirty="0" smtClean="0"/>
              <a:t>2018</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11</a:t>
            </a:fld>
            <a:endParaRPr lang="da-DK" dirty="0"/>
          </a:p>
        </p:txBody>
      </p:sp>
      <p:sp>
        <p:nvSpPr>
          <p:cNvPr id="7" name="Pladsholder til indhold 6"/>
          <p:cNvSpPr>
            <a:spLocks noGrp="1"/>
          </p:cNvSpPr>
          <p:nvPr>
            <p:ph sz="quarter" idx="15"/>
          </p:nvPr>
        </p:nvSpPr>
        <p:spPr/>
        <p:txBody>
          <a:bodyPr/>
          <a:lstStyle/>
          <a:p>
            <a:pPr marL="342900" indent="-342900">
              <a:buClr>
                <a:schemeClr val="accent1"/>
              </a:buClr>
              <a:buFont typeface="Wingdings" panose="05000000000000000000" pitchFamily="2" charset="2"/>
              <a:buChar char="§"/>
            </a:pPr>
            <a:r>
              <a:rPr lang="da-DK" dirty="0"/>
              <a:t>Anlægsrapporteringen pr. oktober 2018 blev præsenteret for bestyrelsen. Koncernens selskaber har ved udgangen af oktober investeret for i alt 399,0 mio.kr., svarende til 61 pct. af det samlede reviderede anlægsbudget for helåret 2018.</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Bestyrelsen tog den samlede økonomi- og ledelsesrapportering for koncernen til efterretning.</a:t>
            </a:r>
          </a:p>
          <a:p>
            <a:r>
              <a:rPr lang="da-DK" dirty="0"/>
              <a:t> </a:t>
            </a:r>
          </a:p>
          <a:p>
            <a:pPr>
              <a:buClr>
                <a:schemeClr val="accent1"/>
              </a:buClr>
              <a:buNone/>
            </a:pPr>
            <a:r>
              <a:rPr lang="da-DK" dirty="0"/>
              <a:t> </a:t>
            </a:r>
          </a:p>
        </p:txBody>
      </p:sp>
    </p:spTree>
    <p:extLst>
      <p:ext uri="{BB962C8B-B14F-4D97-AF65-F5344CB8AC3E}">
        <p14:creationId xmlns:p14="http://schemas.microsoft.com/office/powerpoint/2010/main" val="815669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10273150" cy="1445461"/>
          </a:xfrm>
        </p:spPr>
        <p:txBody>
          <a:bodyPr/>
          <a:lstStyle/>
          <a:p>
            <a:r>
              <a:rPr lang="da-DK" dirty="0" smtClean="0"/>
              <a:t>5. Budget 2019</a:t>
            </a:r>
            <a:endParaRPr lang="da-DK" dirty="0"/>
          </a:p>
        </p:txBody>
      </p:sp>
      <p:sp>
        <p:nvSpPr>
          <p:cNvPr id="6" name="Pladsholder til tekst 5"/>
          <p:cNvSpPr>
            <a:spLocks noGrp="1"/>
          </p:cNvSpPr>
          <p:nvPr>
            <p:ph type="body" sz="quarter" idx="13"/>
          </p:nvPr>
        </p:nvSpPr>
        <p:spPr>
          <a:xfrm>
            <a:off x="960000" y="1772816"/>
            <a:ext cx="7008208" cy="4407851"/>
          </a:xfrm>
        </p:spPr>
        <p:txBody>
          <a:bodyPr/>
          <a:lstStyle/>
          <a:p>
            <a:pPr marL="285750" indent="-285750">
              <a:buClr>
                <a:schemeClr val="accent1"/>
              </a:buClr>
              <a:buFont typeface="Wingdings" panose="05000000000000000000" pitchFamily="2" charset="2"/>
              <a:buChar char="§"/>
            </a:pPr>
            <a:r>
              <a:rPr lang="da-DK" sz="1800" dirty="0" smtClean="0"/>
              <a:t>Tavshedspligt ej fraveget for dette punkt. </a:t>
            </a:r>
            <a:endParaRPr lang="da-DK" sz="1800" dirty="0"/>
          </a:p>
          <a:p>
            <a:pPr>
              <a:buClr>
                <a:schemeClr val="accent1"/>
              </a:buClr>
              <a:buNone/>
            </a:pPr>
            <a:endParaRPr lang="da-DK" sz="1800" dirty="0" smtClean="0"/>
          </a:p>
          <a:p>
            <a:pPr>
              <a:buClr>
                <a:schemeClr val="accent1"/>
              </a:buClr>
              <a:buNone/>
            </a:pPr>
            <a:endParaRPr lang="da-DK" sz="1800" dirty="0"/>
          </a:p>
          <a:p>
            <a:pPr>
              <a:buClr>
                <a:schemeClr val="accent1"/>
              </a:buClr>
              <a:buNone/>
            </a:pPr>
            <a:endParaRPr lang="da-DK" sz="1800" dirty="0"/>
          </a:p>
          <a:p>
            <a:pPr marL="342900" indent="-342900">
              <a:buClr>
                <a:schemeClr val="accent1"/>
              </a:buClr>
              <a:buFont typeface="Wingdings" panose="05000000000000000000" pitchFamily="2" charset="2"/>
              <a:buChar char="§"/>
            </a:pPr>
            <a:endParaRPr lang="da-DK" sz="1800" dirty="0" smtClean="0"/>
          </a:p>
        </p:txBody>
      </p:sp>
      <p:pic>
        <p:nvPicPr>
          <p:cNvPr id="3" name="Pladsholder til billede 2"/>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3082" r="3082"/>
          <a:stretch>
            <a:fillRect/>
          </a:stretch>
        </p:blipFill>
        <p:spPr>
          <a:xfrm>
            <a:off x="8075173" y="2192090"/>
            <a:ext cx="3697618" cy="2630214"/>
          </a:xfrm>
        </p:spPr>
      </p:pic>
      <p:sp>
        <p:nvSpPr>
          <p:cNvPr id="4" name="Pladsholder til sidefod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smtClean="0">
                <a:ln>
                  <a:noFill/>
                </a:ln>
                <a:solidFill>
                  <a:srgbClr val="44697D"/>
                </a:solidFill>
                <a:effectLst/>
                <a:uLnTx/>
                <a:uFillTx/>
                <a:latin typeface="Calibri"/>
                <a:ea typeface="+mn-ea"/>
                <a:cs typeface="+mn-cs"/>
              </a:rPr>
              <a:t>Offentligt referat af bestyrelsesmøde den 6. december 2018 (Forsyning Helsingør A/S, Forsyning Helsingør Service A/S, Forsyning Helsingør Varme A/S, Forsyning Helsingør Affald A/S og Elektrus A/S</a:t>
            </a:r>
            <a:endParaRPr kumimoji="0" lang="da-DK" sz="800" b="1" i="0" u="none" strike="noStrike" kern="1200" cap="all" spc="0" normalizeH="0" baseline="0" noProof="0" dirty="0">
              <a:ln>
                <a:noFill/>
              </a:ln>
              <a:solidFill>
                <a:srgbClr val="44697D"/>
              </a:solidFill>
              <a:effectLst/>
              <a:uLnTx/>
              <a:uFillTx/>
              <a:latin typeface="Calibri"/>
              <a:ea typeface="+mn-ea"/>
              <a:cs typeface="+mn-cs"/>
            </a:endParaRPr>
          </a:p>
        </p:txBody>
      </p:sp>
      <p:sp>
        <p:nvSpPr>
          <p:cNvPr id="5" name="Pladsholder til slidenumm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800" b="1" i="0" u="none" strike="noStrike" kern="1200" cap="all" spc="0" normalizeH="0" baseline="0" noProof="0" dirty="0" smtClean="0">
                <a:ln>
                  <a:noFill/>
                </a:ln>
                <a:solidFill>
                  <a:srgbClr val="44697D"/>
                </a:solidFill>
                <a:effectLst/>
                <a:uLnTx/>
                <a:uFillTx/>
                <a:latin typeface="Calibri"/>
                <a:ea typeface="+mn-ea"/>
                <a:cs typeface="+mn-cs"/>
              </a:rPr>
              <a:t>Side</a:t>
            </a:r>
            <a:r>
              <a:rPr kumimoji="0" lang="da-DK" sz="800" b="1" i="0" u="none" strike="noStrike" kern="1200" cap="none" spc="0" normalizeH="0" baseline="0" noProof="0" dirty="0" smtClean="0">
                <a:ln>
                  <a:noFill/>
                </a:ln>
                <a:solidFill>
                  <a:srgbClr val="44697D"/>
                </a:solidFill>
                <a:effectLst/>
                <a:uLnTx/>
                <a:uFillTx/>
                <a:latin typeface="Calibri"/>
                <a:ea typeface="+mn-ea"/>
                <a:cs typeface="+mn-cs"/>
              </a:rPr>
              <a:t> </a:t>
            </a:r>
            <a:fld id="{5BA07366-CB75-4AA8-9E5B-928B849F427C}" type="slidenum">
              <a:rPr kumimoji="0" lang="da-DK" sz="800" b="1" i="0" u="none" strike="noStrike" kern="1200" cap="none" spc="0" normalizeH="0" baseline="0" noProof="0" smtClean="0">
                <a:ln>
                  <a:noFill/>
                </a:ln>
                <a:solidFill>
                  <a:srgbClr val="44697D"/>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sz="800" b="1" i="0" u="none" strike="noStrike" kern="1200" cap="none" spc="0" normalizeH="0" baseline="0" noProof="0" dirty="0">
              <a:ln>
                <a:noFill/>
              </a:ln>
              <a:solidFill>
                <a:srgbClr val="44697D"/>
              </a:solidFill>
              <a:effectLst/>
              <a:uLnTx/>
              <a:uFillTx/>
              <a:latin typeface="Calibri"/>
              <a:ea typeface="+mn-ea"/>
              <a:cs typeface="+mn-cs"/>
            </a:endParaRPr>
          </a:p>
        </p:txBody>
      </p:sp>
    </p:spTree>
    <p:extLst>
      <p:ext uri="{BB962C8B-B14F-4D97-AF65-F5344CB8AC3E}">
        <p14:creationId xmlns:p14="http://schemas.microsoft.com/office/powerpoint/2010/main" val="2408487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Lærlinge og elever</a:t>
            </a:r>
            <a:endParaRPr lang="da-DK" dirty="0"/>
          </a:p>
        </p:txBody>
      </p:sp>
      <p:sp>
        <p:nvSpPr>
          <p:cNvPr id="3" name="Pladsholder til tekst 2"/>
          <p:cNvSpPr>
            <a:spLocks noGrp="1"/>
          </p:cNvSpPr>
          <p:nvPr>
            <p:ph type="body" sz="quarter" idx="13"/>
          </p:nvPr>
        </p:nvSpPr>
        <p:spPr>
          <a:xfrm>
            <a:off x="979890" y="1302221"/>
            <a:ext cx="4802716" cy="4851788"/>
          </a:xfrm>
        </p:spPr>
        <p:txBody>
          <a:bodyPr/>
          <a:lstStyle/>
          <a:p>
            <a:pPr marL="342900" indent="-342900">
              <a:buFont typeface="Wingdings" panose="05000000000000000000" pitchFamily="2" charset="2"/>
              <a:buChar char="§"/>
            </a:pPr>
            <a:r>
              <a:rPr lang="da-DK" sz="1800" dirty="0" smtClean="0"/>
              <a:t>Forsyning Helsingør har løbende elever, lærlinge, praktikanter og andre forhold.</a:t>
            </a:r>
          </a:p>
          <a:p>
            <a:pPr marL="342900" indent="-342900">
              <a:buFont typeface="Wingdings" panose="05000000000000000000" pitchFamily="2" charset="2"/>
              <a:buChar char="§"/>
            </a:pPr>
            <a:endParaRPr lang="da-DK" sz="1800" dirty="0" smtClean="0"/>
          </a:p>
          <a:p>
            <a:pPr marL="342900" indent="-342900">
              <a:buFont typeface="Wingdings" panose="05000000000000000000" pitchFamily="2" charset="2"/>
              <a:buChar char="§"/>
            </a:pPr>
            <a:r>
              <a:rPr lang="da-DK" sz="1800" dirty="0" smtClean="0"/>
              <a:t>Der er indført kvoter for lærlinge og elever -såkaldt AUB bidrag. Hvis ikke virksomheden opfylder dette skal der indbetales bidrag.</a:t>
            </a:r>
          </a:p>
          <a:p>
            <a:pPr marL="342900" lvl="0" indent="-342900">
              <a:buFont typeface="Wingdings" panose="05000000000000000000" pitchFamily="2" charset="2"/>
              <a:buChar char="§"/>
            </a:pPr>
            <a:endParaRPr lang="da-DK" sz="1800"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da-DK" sz="1800" dirty="0" smtClean="0">
                <a:latin typeface="Calibri" panose="020F0502020204030204" pitchFamily="34" charset="0"/>
                <a:ea typeface="Calibri" panose="020F0502020204030204" pitchFamily="34" charset="0"/>
                <a:cs typeface="Times New Roman" panose="02020603050405020304" pitchFamily="18" charset="0"/>
              </a:rPr>
              <a:t>Grundet </a:t>
            </a:r>
            <a:r>
              <a:rPr lang="da-DK" sz="1800" dirty="0">
                <a:latin typeface="Calibri" panose="020F0502020204030204" pitchFamily="34" charset="0"/>
                <a:ea typeface="Calibri" panose="020F0502020204030204" pitchFamily="34" charset="0"/>
                <a:cs typeface="Times New Roman" panose="02020603050405020304" pitchFamily="18" charset="0"/>
              </a:rPr>
              <a:t>projektet om fornyelse af Helsingør Kraftvarmeværk har det ikke være muligt at have en maskinmesterpraktikant i 2018</a:t>
            </a:r>
            <a:r>
              <a:rPr lang="da-DK" sz="1800" dirty="0" smtClean="0">
                <a:latin typeface="Calibri" panose="020F0502020204030204" pitchFamily="34" charset="0"/>
                <a:ea typeface="Calibri" panose="020F0502020204030204" pitchFamily="34" charset="0"/>
                <a:cs typeface="Times New Roman" panose="02020603050405020304" pitchFamily="18" charset="0"/>
              </a:rPr>
              <a:t>.</a:t>
            </a:r>
          </a:p>
          <a:p>
            <a:pPr marL="342900" lvl="0" indent="-342900">
              <a:buFont typeface="Wingdings" panose="05000000000000000000" pitchFamily="2" charset="2"/>
              <a:buChar char="§"/>
            </a:pPr>
            <a:endParaRPr lang="da-DK" sz="1800" dirty="0" smtClean="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r>
              <a:rPr lang="da-DK" sz="1800" dirty="0">
                <a:latin typeface="Calibri" panose="020F0502020204030204" pitchFamily="34" charset="0"/>
                <a:ea typeface="Calibri" panose="020F0502020204030204" pitchFamily="34" charset="0"/>
                <a:cs typeface="Times New Roman" panose="02020603050405020304" pitchFamily="18" charset="0"/>
              </a:rPr>
              <a:t>Det er forsøgt at etablere en VVS-lærling og en elektriker-lærling. Dette har ikke kunnet realiseres, da der kun er arbejde svarende til 1/3 af en stilling inden for det autoriserede område, hvor kravet til en lærlinge plads er 100 %.</a:t>
            </a:r>
          </a:p>
          <a:p>
            <a:pPr marL="342900" lvl="0" indent="-342900">
              <a:buFont typeface="Wingdings" panose="05000000000000000000" pitchFamily="2" charset="2"/>
              <a:buChar char="§"/>
            </a:pPr>
            <a:endParaRPr lang="da-DK" dirty="0" smtClean="0">
              <a:latin typeface="Calibri" panose="020F0502020204030204" pitchFamily="34" charset="0"/>
              <a:ea typeface="Calibri" panose="020F0502020204030204" pitchFamily="34" charset="0"/>
              <a:cs typeface="Times New Roman" panose="02020603050405020304" pitchFamily="18" charset="0"/>
            </a:endParaRPr>
          </a:p>
          <a:p>
            <a:pPr lvl="0"/>
            <a:endParaRPr lang="da-DK" dirty="0">
              <a:latin typeface="Calibri" panose="020F0502020204030204" pitchFamily="34" charset="0"/>
              <a:ea typeface="Calibri" panose="020F0502020204030204" pitchFamily="34" charset="0"/>
              <a:cs typeface="Times New Roman" panose="02020603050405020304" pitchFamily="18" charset="0"/>
            </a:endParaRPr>
          </a:p>
          <a:p>
            <a:pPr lvl="0"/>
            <a:endParaRPr lang="da-DK" dirty="0">
              <a:latin typeface="Calibri" panose="020F0502020204030204" pitchFamily="34" charset="0"/>
              <a:ea typeface="Calibri" panose="020F0502020204030204" pitchFamily="34" charset="0"/>
              <a:cs typeface="Times New Roman" panose="02020603050405020304" pitchFamily="18" charset="0"/>
            </a:endParaRPr>
          </a:p>
          <a:p>
            <a:endParaRPr lang="da-DK" dirty="0" smtClean="0"/>
          </a:p>
          <a:p>
            <a:endParaRPr lang="da-DK" dirty="0"/>
          </a:p>
          <a:p>
            <a:endParaRPr lang="da-DK" dirty="0" smtClean="0"/>
          </a:p>
          <a:p>
            <a:endParaRPr lang="da-DK" dirty="0"/>
          </a:p>
        </p:txBody>
      </p:sp>
      <p:graphicFrame>
        <p:nvGraphicFramePr>
          <p:cNvPr id="8" name="Pladsholder til indhold 7"/>
          <p:cNvGraphicFramePr>
            <a:graphicFrameLocks noGrp="1"/>
          </p:cNvGraphicFramePr>
          <p:nvPr>
            <p:ph sz="quarter" idx="15"/>
            <p:extLst>
              <p:ext uri="{D42A27DB-BD31-4B8C-83A1-F6EECF244321}">
                <p14:modId xmlns:p14="http://schemas.microsoft.com/office/powerpoint/2010/main" val="2486776385"/>
              </p:ext>
            </p:extLst>
          </p:nvPr>
        </p:nvGraphicFramePr>
        <p:xfrm>
          <a:off x="6023635" y="1556792"/>
          <a:ext cx="5209517" cy="3316456"/>
        </p:xfrm>
        <a:graphic>
          <a:graphicData uri="http://schemas.openxmlformats.org/drawingml/2006/table">
            <a:tbl>
              <a:tblPr firstRow="1" firstCol="1" bandRow="1">
                <a:tableStyleId>{3B4B98B0-60AC-42C2-AFA5-B58CD77FA1E5}</a:tableStyleId>
              </a:tblPr>
              <a:tblGrid>
                <a:gridCol w="1708002">
                  <a:extLst>
                    <a:ext uri="{9D8B030D-6E8A-4147-A177-3AD203B41FA5}">
                      <a16:colId xmlns:a16="http://schemas.microsoft.com/office/drawing/2014/main" val="1974067182"/>
                    </a:ext>
                  </a:extLst>
                </a:gridCol>
                <a:gridCol w="1055345">
                  <a:extLst>
                    <a:ext uri="{9D8B030D-6E8A-4147-A177-3AD203B41FA5}">
                      <a16:colId xmlns:a16="http://schemas.microsoft.com/office/drawing/2014/main" val="2997628823"/>
                    </a:ext>
                  </a:extLst>
                </a:gridCol>
                <a:gridCol w="815390">
                  <a:extLst>
                    <a:ext uri="{9D8B030D-6E8A-4147-A177-3AD203B41FA5}">
                      <a16:colId xmlns:a16="http://schemas.microsoft.com/office/drawing/2014/main" val="252316251"/>
                    </a:ext>
                  </a:extLst>
                </a:gridCol>
                <a:gridCol w="815390">
                  <a:extLst>
                    <a:ext uri="{9D8B030D-6E8A-4147-A177-3AD203B41FA5}">
                      <a16:colId xmlns:a16="http://schemas.microsoft.com/office/drawing/2014/main" val="2024798334"/>
                    </a:ext>
                  </a:extLst>
                </a:gridCol>
                <a:gridCol w="815390">
                  <a:extLst>
                    <a:ext uri="{9D8B030D-6E8A-4147-A177-3AD203B41FA5}">
                      <a16:colId xmlns:a16="http://schemas.microsoft.com/office/drawing/2014/main" val="744963541"/>
                    </a:ext>
                  </a:extLst>
                </a:gridCol>
              </a:tblGrid>
              <a:tr h="0">
                <a:tc>
                  <a:txBody>
                    <a:bodyPr/>
                    <a:lstStyle/>
                    <a:p>
                      <a:pPr marL="226695">
                        <a:lnSpc>
                          <a:spcPts val="1200"/>
                        </a:lnSpc>
                        <a:spcAft>
                          <a:spcPts val="0"/>
                        </a:spcAft>
                      </a:pPr>
                      <a:r>
                        <a:rPr lang="da-DK" sz="1200" b="1" dirty="0">
                          <a:effectLst/>
                        </a:rPr>
                        <a:t>Type</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2018 til dato</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2017</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2016</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2015</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3877158594"/>
                  </a:ext>
                </a:extLst>
              </a:tr>
              <a:tr h="229716">
                <a:tc>
                  <a:txBody>
                    <a:bodyPr/>
                    <a:lstStyle/>
                    <a:p>
                      <a:pPr marL="226695">
                        <a:lnSpc>
                          <a:spcPts val="1200"/>
                        </a:lnSpc>
                        <a:spcAft>
                          <a:spcPts val="0"/>
                        </a:spcAft>
                      </a:pPr>
                      <a:r>
                        <a:rPr lang="da-DK" sz="1200" b="1" dirty="0">
                          <a:effectLst/>
                        </a:rPr>
                        <a:t>Elev/lærlinge</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277635375"/>
                  </a:ext>
                </a:extLst>
              </a:tr>
              <a:tr h="229716">
                <a:tc>
                  <a:txBody>
                    <a:bodyPr/>
                    <a:lstStyle/>
                    <a:p>
                      <a:pPr marL="226695">
                        <a:lnSpc>
                          <a:spcPts val="1200"/>
                        </a:lnSpc>
                        <a:spcAft>
                          <a:spcPts val="0"/>
                        </a:spcAft>
                      </a:pPr>
                      <a:r>
                        <a:rPr lang="da-DK" sz="1200" b="1">
                          <a:effectLst/>
                        </a:rPr>
                        <a:t>Kontorelever</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368651203"/>
                  </a:ext>
                </a:extLst>
              </a:tr>
              <a:tr h="229716">
                <a:tc>
                  <a:txBody>
                    <a:bodyPr/>
                    <a:lstStyle/>
                    <a:p>
                      <a:pPr marL="226695">
                        <a:lnSpc>
                          <a:spcPts val="1200"/>
                        </a:lnSpc>
                        <a:spcAft>
                          <a:spcPts val="0"/>
                        </a:spcAft>
                      </a:pPr>
                      <a:r>
                        <a:rPr lang="da-DK" sz="1200" b="1" dirty="0">
                          <a:effectLst/>
                        </a:rPr>
                        <a:t>TL elever</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0</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0</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239884106"/>
                  </a:ext>
                </a:extLst>
              </a:tr>
              <a:tr h="389901">
                <a:tc>
                  <a:txBody>
                    <a:bodyPr/>
                    <a:lstStyle/>
                    <a:p>
                      <a:pPr marL="226695">
                        <a:lnSpc>
                          <a:spcPts val="1200"/>
                        </a:lnSpc>
                        <a:spcAft>
                          <a:spcPts val="0"/>
                        </a:spcAft>
                      </a:pPr>
                      <a:r>
                        <a:rPr lang="da-DK" sz="1200" b="1">
                          <a:effectLst/>
                        </a:rPr>
                        <a:t>Maskinmesterpraktikant</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0</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0</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1321203703"/>
                  </a:ext>
                </a:extLst>
              </a:tr>
              <a:tr h="233941">
                <a:tc>
                  <a:txBody>
                    <a:bodyPr/>
                    <a:lstStyle/>
                    <a:p>
                      <a:endParaRPr lang="da-DK" sz="1200" b="1">
                        <a:effectLst/>
                        <a:latin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3915758550"/>
                  </a:ext>
                </a:extLst>
              </a:tr>
              <a:tr h="229716">
                <a:tc>
                  <a:txBody>
                    <a:bodyPr/>
                    <a:lstStyle/>
                    <a:p>
                      <a:pPr marL="226695">
                        <a:lnSpc>
                          <a:spcPts val="1200"/>
                        </a:lnSpc>
                        <a:spcAft>
                          <a:spcPts val="0"/>
                        </a:spcAft>
                      </a:pPr>
                      <a:r>
                        <a:rPr lang="da-DK" sz="1200" b="1">
                          <a:effectLst/>
                        </a:rPr>
                        <a:t>Øvrige</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4222812121"/>
                  </a:ext>
                </a:extLst>
              </a:tr>
              <a:tr h="229716">
                <a:tc>
                  <a:txBody>
                    <a:bodyPr/>
                    <a:lstStyle/>
                    <a:p>
                      <a:pPr marL="226695">
                        <a:lnSpc>
                          <a:spcPts val="1200"/>
                        </a:lnSpc>
                        <a:spcAft>
                          <a:spcPts val="0"/>
                        </a:spcAft>
                      </a:pPr>
                      <a:r>
                        <a:rPr lang="da-DK" sz="1200" b="1">
                          <a:effectLst/>
                        </a:rPr>
                        <a:t>Flex-job</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4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3</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683187105"/>
                  </a:ext>
                </a:extLst>
              </a:tr>
              <a:tr h="389901">
                <a:tc>
                  <a:txBody>
                    <a:bodyPr/>
                    <a:lstStyle/>
                    <a:p>
                      <a:pPr marL="226695">
                        <a:lnSpc>
                          <a:spcPts val="1200"/>
                        </a:lnSpc>
                        <a:spcAft>
                          <a:spcPts val="0"/>
                        </a:spcAft>
                      </a:pPr>
                      <a:r>
                        <a:rPr lang="da-DK" sz="1200" b="1">
                          <a:effectLst/>
                        </a:rPr>
                        <a:t>Erhvervspraktik 9. klasse</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0</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4</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4</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4</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3777735946"/>
                  </a:ext>
                </a:extLst>
              </a:tr>
              <a:tr h="229716">
                <a:tc>
                  <a:txBody>
                    <a:bodyPr/>
                    <a:lstStyle/>
                    <a:p>
                      <a:pPr marL="226695">
                        <a:lnSpc>
                          <a:spcPts val="1200"/>
                        </a:lnSpc>
                        <a:spcAft>
                          <a:spcPts val="0"/>
                        </a:spcAft>
                      </a:pPr>
                      <a:r>
                        <a:rPr lang="da-DK" sz="1200" b="1">
                          <a:effectLst/>
                        </a:rPr>
                        <a:t>Arbejdsprøvning</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dirty="0">
                          <a:effectLst/>
                        </a:rPr>
                        <a:t>1</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3760628325"/>
                  </a:ext>
                </a:extLst>
              </a:tr>
              <a:tr h="389901">
                <a:tc>
                  <a:txBody>
                    <a:bodyPr/>
                    <a:lstStyle/>
                    <a:p>
                      <a:pPr marL="226695">
                        <a:lnSpc>
                          <a:spcPts val="1200"/>
                        </a:lnSpc>
                        <a:spcAft>
                          <a:spcPts val="0"/>
                        </a:spcAft>
                      </a:pPr>
                      <a:r>
                        <a:rPr lang="da-DK" sz="1200" b="1">
                          <a:effectLst/>
                        </a:rPr>
                        <a:t>Virksomhedspraktik</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 </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2</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3797015635"/>
                  </a:ext>
                </a:extLst>
              </a:tr>
              <a:tr h="229716">
                <a:tc>
                  <a:txBody>
                    <a:bodyPr/>
                    <a:lstStyle/>
                    <a:p>
                      <a:pPr marL="226695">
                        <a:lnSpc>
                          <a:spcPts val="1200"/>
                        </a:lnSpc>
                        <a:spcAft>
                          <a:spcPts val="0"/>
                        </a:spcAft>
                      </a:pPr>
                      <a:r>
                        <a:rPr lang="da-DK" sz="1200" b="1">
                          <a:effectLst/>
                        </a:rPr>
                        <a:t>Ingeniør praktikant</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1</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a:effectLst/>
                        </a:rPr>
                        <a:t>0</a:t>
                      </a:r>
                      <a:endParaRPr lang="da-DK" sz="1200" b="1">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tc>
                  <a:txBody>
                    <a:bodyPr/>
                    <a:lstStyle/>
                    <a:p>
                      <a:pPr marL="226695">
                        <a:lnSpc>
                          <a:spcPts val="1200"/>
                        </a:lnSpc>
                        <a:spcAft>
                          <a:spcPts val="0"/>
                        </a:spcAft>
                      </a:pPr>
                      <a:r>
                        <a:rPr lang="da-DK" sz="1200" b="1" dirty="0">
                          <a:effectLst/>
                        </a:rPr>
                        <a:t>0</a:t>
                      </a:r>
                      <a:endParaRPr lang="da-DK"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6050" marR="46050" marT="0" marB="0"/>
                </a:tc>
                <a:extLst>
                  <a:ext uri="{0D108BD9-81ED-4DB2-BD59-A6C34878D82A}">
                    <a16:rowId xmlns:a16="http://schemas.microsoft.com/office/drawing/2014/main" val="2261529232"/>
                  </a:ext>
                </a:extLst>
              </a:tr>
            </a:tbl>
          </a:graphicData>
        </a:graphic>
      </p:graphicFrame>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13</a:t>
            </a:fld>
            <a:endParaRPr lang="da-DK" dirty="0"/>
          </a:p>
        </p:txBody>
      </p:sp>
    </p:spTree>
    <p:extLst>
      <p:ext uri="{BB962C8B-B14F-4D97-AF65-F5344CB8AC3E}">
        <p14:creationId xmlns:p14="http://schemas.microsoft.com/office/powerpoint/2010/main" val="217512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6. Lærlinge og elever</a:t>
            </a:r>
            <a:endParaRPr lang="da-DK" dirty="0"/>
          </a:p>
        </p:txBody>
      </p:sp>
      <p:sp>
        <p:nvSpPr>
          <p:cNvPr id="3" name="Pladsholder til tekst 2"/>
          <p:cNvSpPr>
            <a:spLocks noGrp="1"/>
          </p:cNvSpPr>
          <p:nvPr>
            <p:ph type="body" sz="quarter" idx="13"/>
          </p:nvPr>
        </p:nvSpPr>
        <p:spPr>
          <a:xfrm>
            <a:off x="957652" y="1316792"/>
            <a:ext cx="6722524" cy="5019779"/>
          </a:xfrm>
        </p:spPr>
        <p:txBody>
          <a:bodyPr/>
          <a:lstStyle/>
          <a:p>
            <a:pPr marL="285750" lvl="0" indent="-285750">
              <a:buClr>
                <a:schemeClr val="accent1"/>
              </a:buClr>
              <a:buFont typeface="Wingdings" panose="05000000000000000000" pitchFamily="2" charset="2"/>
              <a:buChar char="§"/>
            </a:pPr>
            <a:r>
              <a:rPr lang="da-DK" sz="1800" dirty="0">
                <a:latin typeface="Calibri" panose="020F0502020204030204" pitchFamily="34" charset="0"/>
                <a:ea typeface="Calibri" panose="020F0502020204030204" pitchFamily="34" charset="0"/>
                <a:cs typeface="Times New Roman" panose="02020603050405020304" pitchFamily="18" charset="0"/>
              </a:rPr>
              <a:t>I budget 2019 er der indarbejdet en HK elevplads samt mulighed for at tage flexjob, praktikanter, arbejdsprøvning</a:t>
            </a:r>
            <a:r>
              <a:rPr lang="da-DK" sz="1800" dirty="0" smtClean="0">
                <a:latin typeface="Calibri" panose="020F0502020204030204" pitchFamily="34" charset="0"/>
                <a:ea typeface="Calibri" panose="020F0502020204030204" pitchFamily="34" charset="0"/>
                <a:cs typeface="Times New Roman" panose="02020603050405020304" pitchFamily="18" charset="0"/>
              </a:rPr>
              <a:t>. Hertil skal der betales estimeret 80.000 </a:t>
            </a:r>
            <a:r>
              <a:rPr lang="da-DK" sz="1800" dirty="0" err="1" smtClean="0">
                <a:latin typeface="Calibri" panose="020F0502020204030204" pitchFamily="34" charset="0"/>
                <a:ea typeface="Calibri" panose="020F0502020204030204" pitchFamily="34" charset="0"/>
                <a:cs typeface="Times New Roman" panose="02020603050405020304" pitchFamily="18" charset="0"/>
              </a:rPr>
              <a:t>kr</a:t>
            </a:r>
            <a:r>
              <a:rPr lang="da-DK" sz="1800" dirty="0" smtClean="0">
                <a:latin typeface="Calibri" panose="020F0502020204030204" pitchFamily="34" charset="0"/>
                <a:ea typeface="Calibri" panose="020F0502020204030204" pitchFamily="34" charset="0"/>
                <a:cs typeface="Times New Roman" panose="02020603050405020304" pitchFamily="18" charset="0"/>
              </a:rPr>
              <a:t> i AUB bidrag.</a:t>
            </a:r>
            <a:endParaRPr lang="da-DK" sz="1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
            </a:pPr>
            <a:endParaRPr lang="da-DK"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
            </a:pPr>
            <a:r>
              <a:rPr lang="da-DK" sz="1800" dirty="0" smtClean="0">
                <a:latin typeface="Calibri" panose="020F0502020204030204" pitchFamily="34" charset="0"/>
                <a:ea typeface="Calibri" panose="020F0502020204030204" pitchFamily="34" charset="0"/>
                <a:cs typeface="Times New Roman" panose="02020603050405020304" pitchFamily="18" charset="0"/>
              </a:rPr>
              <a:t>I </a:t>
            </a:r>
            <a:r>
              <a:rPr lang="da-DK" sz="1800" dirty="0" err="1" smtClean="0">
                <a:latin typeface="Calibri" panose="020F0502020204030204" pitchFamily="34" charset="0"/>
                <a:ea typeface="Calibri" panose="020F0502020204030204" pitchFamily="34" charset="0"/>
                <a:cs typeface="Times New Roman" panose="02020603050405020304" pitchFamily="18" charset="0"/>
              </a:rPr>
              <a:t>ejerstrategien</a:t>
            </a:r>
            <a:r>
              <a:rPr lang="da-DK" sz="1800" dirty="0" smtClean="0">
                <a:latin typeface="Calibri" panose="020F0502020204030204" pitchFamily="34" charset="0"/>
                <a:ea typeface="Calibri" panose="020F0502020204030204" pitchFamily="34" charset="0"/>
                <a:cs typeface="Times New Roman" panose="02020603050405020304" pitchFamily="18" charset="0"/>
              </a:rPr>
              <a:t> fremgår det, at selskabet skal etablere elev og lærlingepladser.</a:t>
            </a:r>
          </a:p>
          <a:p>
            <a:pPr>
              <a:buClr>
                <a:schemeClr val="accent1"/>
              </a:buClr>
              <a:buNone/>
            </a:pPr>
            <a:endParaRPr lang="da-DK" sz="1800" dirty="0" smtClean="0">
              <a:latin typeface="Calibri" panose="020F0502020204030204" pitchFamily="34" charset="0"/>
              <a:ea typeface="Calibri" panose="020F0502020204030204" pitchFamily="34" charset="0"/>
              <a:cs typeface="Times New Roman" panose="02020603050405020304" pitchFamily="18" charset="0"/>
            </a:endParaRPr>
          </a:p>
          <a:p>
            <a:pPr marL="285750" indent="-285750">
              <a:buClr>
                <a:schemeClr val="accent1"/>
              </a:buClr>
              <a:buFont typeface="Wingdings" panose="05000000000000000000" pitchFamily="2" charset="2"/>
              <a:buChar char="§"/>
            </a:pPr>
            <a:r>
              <a:rPr lang="da-DK" sz="1800" dirty="0" smtClean="0"/>
              <a:t>Indsatsen </a:t>
            </a:r>
            <a:r>
              <a:rPr lang="da-DK" sz="1800" dirty="0"/>
              <a:t>er tilrettelagt ud fra organisationens mulighed for at kunne uddanne samt selskabets økonomi</a:t>
            </a:r>
            <a:r>
              <a:rPr lang="da-DK" sz="1800" dirty="0" smtClean="0"/>
              <a:t>.</a:t>
            </a:r>
          </a:p>
          <a:p>
            <a:pPr>
              <a:buClr>
                <a:schemeClr val="accent1"/>
              </a:buClr>
              <a:buNone/>
            </a:pPr>
            <a:endParaRPr lang="da-DK" sz="1800" dirty="0">
              <a:latin typeface="Calibri" panose="020F0502020204030204" pitchFamily="34" charset="0"/>
              <a:cs typeface="Times New Roman" panose="02020603050405020304" pitchFamily="18" charset="0"/>
            </a:endParaRPr>
          </a:p>
          <a:p>
            <a:pPr>
              <a:buClr>
                <a:schemeClr val="accent1"/>
              </a:buClr>
              <a:buNone/>
            </a:pPr>
            <a:r>
              <a:rPr lang="da-DK" sz="1800" b="1" dirty="0" smtClean="0">
                <a:latin typeface="Calibri" panose="020F0502020204030204" pitchFamily="34" charset="0"/>
                <a:cs typeface="Times New Roman" panose="02020603050405020304" pitchFamily="18" charset="0"/>
              </a:rPr>
              <a:t>Direktionen indstiller, at</a:t>
            </a:r>
          </a:p>
          <a:p>
            <a:pPr marL="342900" indent="-342900">
              <a:buClr>
                <a:schemeClr val="accent1"/>
              </a:buClr>
              <a:buFont typeface="Wingdings" panose="05000000000000000000" pitchFamily="2" charset="2"/>
              <a:buChar char="§"/>
            </a:pPr>
            <a:r>
              <a:rPr lang="da-DK" sz="1800" dirty="0" smtClean="0">
                <a:latin typeface="Calibri" panose="020F0502020204030204" pitchFamily="34" charset="0"/>
                <a:cs typeface="Times New Roman" panose="02020603050405020304" pitchFamily="18" charset="0"/>
              </a:rPr>
              <a:t>Sagen drøftes og orienteringen tages til efterretning. </a:t>
            </a:r>
            <a:endParaRPr lang="da-DK" sz="1800" dirty="0"/>
          </a:p>
          <a:p>
            <a:endParaRPr lang="da-DK" sz="1600" b="1" i="1" dirty="0" smtClean="0"/>
          </a:p>
          <a:p>
            <a:r>
              <a:rPr lang="da-DK" sz="1800" b="1" i="1" dirty="0"/>
              <a:t>Sagen blev </a:t>
            </a:r>
            <a:r>
              <a:rPr lang="da-DK" sz="1800" b="1" i="1" dirty="0" smtClean="0"/>
              <a:t>drøftet </a:t>
            </a:r>
            <a:r>
              <a:rPr lang="da-DK" sz="1800" b="1" i="1" dirty="0"/>
              <a:t>og genoptages på næste møde. </a:t>
            </a:r>
            <a:r>
              <a:rPr lang="da-DK" sz="1800" b="1" i="1"/>
              <a:t>Direktionen </a:t>
            </a:r>
            <a:r>
              <a:rPr lang="da-DK" sz="1800" b="1" i="1" smtClean="0"/>
              <a:t>undersøger, </a:t>
            </a:r>
            <a:r>
              <a:rPr lang="da-DK" sz="1800" b="1" i="1" dirty="0"/>
              <a:t>om der er yderligere kapacitet </a:t>
            </a:r>
            <a:r>
              <a:rPr lang="da-DK" sz="1800" b="1" i="1"/>
              <a:t>i </a:t>
            </a:r>
            <a:r>
              <a:rPr lang="da-DK" sz="1800" b="1" i="1" smtClean="0"/>
              <a:t>organisationen </a:t>
            </a:r>
            <a:r>
              <a:rPr lang="da-DK" sz="1800" b="1" i="1" dirty="0"/>
              <a:t>for elevpladser. </a:t>
            </a:r>
          </a:p>
        </p:txBody>
      </p:sp>
      <p:pic>
        <p:nvPicPr>
          <p:cNvPr id="6" name="Pladsholder til billede 5"/>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3563" r="13563"/>
          <a:stretch>
            <a:fillRect/>
          </a:stretch>
        </p:blipFill>
        <p:spPr>
          <a:xfrm>
            <a:off x="7752184" y="1916832"/>
            <a:ext cx="3383855" cy="27521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14</a:t>
            </a:fld>
            <a:endParaRPr lang="da-DK" dirty="0"/>
          </a:p>
        </p:txBody>
      </p:sp>
    </p:spTree>
    <p:extLst>
      <p:ext uri="{BB962C8B-B14F-4D97-AF65-F5344CB8AC3E}">
        <p14:creationId xmlns:p14="http://schemas.microsoft.com/office/powerpoint/2010/main" val="2920027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dirty="0" smtClean="0">
                <a:latin typeface="+mn-lt"/>
              </a:rPr>
              <a:t>7. Miljøberetning og Verdensmålene</a:t>
            </a:r>
            <a:r>
              <a:rPr lang="da-DK" dirty="0" smtClean="0"/>
              <a:t/>
            </a:r>
            <a:br>
              <a:rPr lang="da-DK" dirty="0" smtClean="0"/>
            </a:br>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15</a:t>
            </a:fld>
            <a:endParaRPr lang="da-DK" dirty="0"/>
          </a:p>
        </p:txBody>
      </p:sp>
      <p:pic>
        <p:nvPicPr>
          <p:cNvPr id="9" name="Billed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7488" y="1484784"/>
            <a:ext cx="8535590" cy="4298280"/>
          </a:xfrm>
          <a:prstGeom prst="rect">
            <a:avLst/>
          </a:prstGeom>
        </p:spPr>
      </p:pic>
    </p:spTree>
    <p:extLst>
      <p:ext uri="{BB962C8B-B14F-4D97-AF65-F5344CB8AC3E}">
        <p14:creationId xmlns:p14="http://schemas.microsoft.com/office/powerpoint/2010/main" val="143816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10801199" cy="1089501"/>
          </a:xfrm>
        </p:spPr>
        <p:txBody>
          <a:bodyPr/>
          <a:lstStyle/>
          <a:p>
            <a:r>
              <a:rPr lang="da-DK" dirty="0" smtClean="0"/>
              <a:t>Koncept for en kombineret miljø- og CSR-beretning</a:t>
            </a:r>
            <a:br>
              <a:rPr lang="da-DK" dirty="0" smtClean="0"/>
            </a:br>
            <a:endParaRPr lang="da-DK" dirty="0"/>
          </a:p>
        </p:txBody>
      </p:sp>
      <p:sp>
        <p:nvSpPr>
          <p:cNvPr id="3" name="Pladsholder til tekst 2"/>
          <p:cNvSpPr>
            <a:spLocks noGrp="1"/>
          </p:cNvSpPr>
          <p:nvPr>
            <p:ph type="body" sz="quarter" idx="13"/>
          </p:nvPr>
        </p:nvSpPr>
        <p:spPr>
          <a:xfrm>
            <a:off x="670472" y="1196752"/>
            <a:ext cx="10826128" cy="3566318"/>
          </a:xfrm>
        </p:spPr>
        <p:txBody>
          <a:bodyPr/>
          <a:lstStyle/>
          <a:p>
            <a:pPr marL="342900" indent="-342900">
              <a:buClr>
                <a:schemeClr val="accent1">
                  <a:lumMod val="60000"/>
                  <a:lumOff val="40000"/>
                </a:schemeClr>
              </a:buClr>
              <a:buFont typeface="Wingdings" panose="05000000000000000000" pitchFamily="2" charset="2"/>
              <a:buChar char="§"/>
            </a:pPr>
            <a:r>
              <a:rPr lang="da-DK" sz="1700" dirty="0" smtClean="0"/>
              <a:t>Med vedtagelsen af den nye </a:t>
            </a:r>
            <a:r>
              <a:rPr lang="da-DK" sz="1700" dirty="0" err="1" smtClean="0"/>
              <a:t>ejerstrategi</a:t>
            </a:r>
            <a:r>
              <a:rPr lang="da-DK" sz="1700" dirty="0" smtClean="0"/>
              <a:t>, er det fastlagt, at Forsyning Helsingør skal udkomme med en miljøberetning. </a:t>
            </a:r>
          </a:p>
          <a:p>
            <a:pPr marL="342900" indent="-342900">
              <a:buClr>
                <a:schemeClr val="accent1">
                  <a:lumMod val="60000"/>
                  <a:lumOff val="40000"/>
                </a:schemeClr>
              </a:buClr>
              <a:buFont typeface="Wingdings" panose="05000000000000000000" pitchFamily="2" charset="2"/>
              <a:buChar char="§"/>
            </a:pPr>
            <a:endParaRPr lang="da-DK" sz="1700" dirty="0"/>
          </a:p>
          <a:p>
            <a:pPr marL="342900" indent="-342900">
              <a:buClr>
                <a:schemeClr val="accent1">
                  <a:lumMod val="60000"/>
                  <a:lumOff val="40000"/>
                </a:schemeClr>
              </a:buClr>
              <a:buFont typeface="Wingdings" panose="05000000000000000000" pitchFamily="2" charset="2"/>
              <a:buChar char="§"/>
            </a:pPr>
            <a:r>
              <a:rPr lang="da-DK" sz="1700" dirty="0" smtClean="0"/>
              <a:t>Forsyning Helsingør vil forinden påske 2019 udkomme med en kombineret miljø- og CSR-beretning.</a:t>
            </a:r>
          </a:p>
          <a:p>
            <a:pPr marL="342900" indent="-342900">
              <a:buClr>
                <a:schemeClr val="accent1">
                  <a:lumMod val="60000"/>
                  <a:lumOff val="40000"/>
                </a:schemeClr>
              </a:buClr>
              <a:buFont typeface="Wingdings" panose="05000000000000000000" pitchFamily="2" charset="2"/>
              <a:buChar char="§"/>
            </a:pPr>
            <a:endParaRPr lang="da-DK" sz="1700" dirty="0"/>
          </a:p>
          <a:p>
            <a:pPr marL="342900" indent="-342900">
              <a:buClr>
                <a:schemeClr val="accent1">
                  <a:lumMod val="60000"/>
                  <a:lumOff val="40000"/>
                </a:schemeClr>
              </a:buClr>
              <a:buFont typeface="Wingdings" panose="05000000000000000000" pitchFamily="2" charset="2"/>
              <a:buChar char="§"/>
            </a:pPr>
            <a:r>
              <a:rPr lang="da-DK" sz="1700" dirty="0" smtClean="0"/>
              <a:t>Beretningen vil være med </a:t>
            </a:r>
            <a:r>
              <a:rPr lang="da-DK" sz="1700" dirty="0"/>
              <a:t>til at sikre, at vi opfylder kravene </a:t>
            </a:r>
            <a:r>
              <a:rPr lang="da-DK" sz="1700" dirty="0" smtClean="0"/>
              <a:t>i både </a:t>
            </a:r>
            <a:r>
              <a:rPr lang="da-DK" sz="1700" dirty="0" err="1" smtClean="0"/>
              <a:t>ejerstrategi</a:t>
            </a:r>
            <a:r>
              <a:rPr lang="da-DK" sz="1700" dirty="0" smtClean="0"/>
              <a:t> og </a:t>
            </a:r>
            <a:r>
              <a:rPr lang="da-DK" sz="1700" dirty="0"/>
              <a:t>årsregnskabslovens § </a:t>
            </a:r>
            <a:r>
              <a:rPr lang="da-DK" sz="1700" dirty="0" smtClean="0"/>
              <a:t>99a, hvoraf fremgår, at virksomheden skal supplere ledelsesberetningen med en redegørelse for samfundsansvar </a:t>
            </a:r>
            <a:r>
              <a:rPr lang="da-DK" sz="1700" dirty="0"/>
              <a:t>– herunder fx miljø &amp; klima, sociale forhold og medarbejderforhold</a:t>
            </a:r>
            <a:r>
              <a:rPr lang="da-DK" sz="1700" dirty="0" smtClean="0"/>
              <a:t>.</a:t>
            </a:r>
          </a:p>
          <a:p>
            <a:pPr marL="342900" indent="-342900">
              <a:buClr>
                <a:schemeClr val="accent1">
                  <a:lumMod val="60000"/>
                  <a:lumOff val="40000"/>
                </a:schemeClr>
              </a:buClr>
              <a:buFont typeface="Wingdings" panose="05000000000000000000" pitchFamily="2" charset="2"/>
              <a:buChar char="§"/>
            </a:pPr>
            <a:endParaRPr lang="da-DK" sz="1700" dirty="0"/>
          </a:p>
          <a:p>
            <a:pPr marL="342900" indent="-342900">
              <a:buClr>
                <a:schemeClr val="accent1">
                  <a:lumMod val="60000"/>
                  <a:lumOff val="40000"/>
                </a:schemeClr>
              </a:buClr>
              <a:buFont typeface="Wingdings" panose="05000000000000000000" pitchFamily="2" charset="2"/>
              <a:buChar char="§"/>
            </a:pPr>
            <a:r>
              <a:rPr lang="da-DK" sz="1700" dirty="0" smtClean="0"/>
              <a:t>Beretningen er en selvstændig del af den samlede årsrapport, og vil få sin egen fysiske og digitale publikation.</a:t>
            </a:r>
          </a:p>
          <a:p>
            <a:pPr marL="342900" indent="-342900">
              <a:buClr>
                <a:schemeClr val="accent1">
                  <a:lumMod val="60000"/>
                  <a:lumOff val="40000"/>
                </a:schemeClr>
              </a:buClr>
              <a:buFont typeface="Wingdings" panose="05000000000000000000" pitchFamily="2" charset="2"/>
              <a:buChar char="§"/>
            </a:pPr>
            <a:endParaRPr lang="da-DK" sz="1700" dirty="0"/>
          </a:p>
          <a:p>
            <a:pPr marL="342900" indent="-342900">
              <a:buClr>
                <a:schemeClr val="accent1">
                  <a:lumMod val="60000"/>
                  <a:lumOff val="40000"/>
                </a:schemeClr>
              </a:buClr>
              <a:buFont typeface="Wingdings" panose="05000000000000000000" pitchFamily="2" charset="2"/>
              <a:buChar char="§"/>
            </a:pPr>
            <a:r>
              <a:rPr lang="da-DK" sz="1700" dirty="0" smtClean="0"/>
              <a:t>Formatet følger de tidligere </a:t>
            </a:r>
            <a:r>
              <a:rPr lang="da-DK" sz="1700" i="1" dirty="0" smtClean="0"/>
              <a:t>Tæt på dig</a:t>
            </a:r>
            <a:r>
              <a:rPr lang="da-DK" sz="1700" dirty="0" smtClean="0"/>
              <a:t>-magasiner i forhold til layout – og vil få arbejdstitlen: Miljø- og samfundsansvar </a:t>
            </a:r>
          </a:p>
          <a:p>
            <a:pPr>
              <a:buClr>
                <a:schemeClr val="accent1">
                  <a:lumMod val="60000"/>
                  <a:lumOff val="40000"/>
                </a:schemeClr>
              </a:buClr>
              <a:buNone/>
            </a:pPr>
            <a:endParaRPr lang="da-DK" sz="1700" dirty="0"/>
          </a:p>
          <a:p>
            <a:pPr marL="342900" indent="-342900">
              <a:buClr>
                <a:schemeClr val="accent1">
                  <a:lumMod val="60000"/>
                  <a:lumOff val="40000"/>
                </a:schemeClr>
              </a:buClr>
              <a:buFont typeface="Wingdings" panose="05000000000000000000" pitchFamily="2" charset="2"/>
              <a:buChar char="§"/>
            </a:pPr>
            <a:r>
              <a:rPr lang="da-DK" sz="1700" dirty="0" smtClean="0"/>
              <a:t>Beretningen tager udgangspunkt i FN’s verdensmål og viser, hvordan Forsyning Helsingør arbejder strategisk og operativt med at opfylde relevante og udvalgte verdensmål.</a:t>
            </a:r>
          </a:p>
          <a:p>
            <a:pPr marL="342900" indent="-342900">
              <a:buClr>
                <a:schemeClr val="accent1">
                  <a:lumMod val="60000"/>
                  <a:lumOff val="40000"/>
                </a:schemeClr>
              </a:buClr>
              <a:buFont typeface="Wingdings" panose="05000000000000000000" pitchFamily="2" charset="2"/>
              <a:buChar char="§"/>
            </a:pPr>
            <a:endParaRPr lang="da-DK" sz="1700" dirty="0"/>
          </a:p>
          <a:p>
            <a:pPr marL="342900" indent="-342900">
              <a:buClr>
                <a:schemeClr val="accent1">
                  <a:lumMod val="60000"/>
                  <a:lumOff val="40000"/>
                </a:schemeClr>
              </a:buClr>
              <a:buFont typeface="Wingdings" panose="05000000000000000000" pitchFamily="2" charset="2"/>
              <a:buChar char="§"/>
            </a:pPr>
            <a:r>
              <a:rPr lang="da-DK" sz="1700" dirty="0" smtClean="0"/>
              <a:t>Inden for de udvalgte verdensmål beskrives, hvilke handlinger Forsyning Helsingør gør for at leve op til målet. Ligeså beskrives resultater, fremtidige mål – samt eventuelle risici i arbejdet.</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a:p>
          <a:p>
            <a:pPr>
              <a:buClr>
                <a:schemeClr val="accent1">
                  <a:lumMod val="60000"/>
                  <a:lumOff val="40000"/>
                </a:schemeClr>
              </a:buClr>
              <a:buNone/>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16</a:t>
            </a:fld>
            <a:endParaRPr lang="da-DK" dirty="0"/>
          </a:p>
        </p:txBody>
      </p:sp>
    </p:spTree>
    <p:extLst>
      <p:ext uri="{BB962C8B-B14F-4D97-AF65-F5344CB8AC3E}">
        <p14:creationId xmlns:p14="http://schemas.microsoft.com/office/powerpoint/2010/main" val="4003373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dirty="0" smtClean="0"/>
              <a:t>Eks. FN’s verdensmål 6 – Rent vand og sanitet</a:t>
            </a:r>
            <a:br>
              <a:rPr lang="da-DK" dirty="0" smtClean="0"/>
            </a:br>
            <a:endParaRPr lang="da-DK" dirty="0"/>
          </a:p>
        </p:txBody>
      </p:sp>
      <p:sp>
        <p:nvSpPr>
          <p:cNvPr id="3" name="Pladsholder til tekst 2"/>
          <p:cNvSpPr>
            <a:spLocks noGrp="1"/>
          </p:cNvSpPr>
          <p:nvPr>
            <p:ph type="body" sz="quarter" idx="13"/>
          </p:nvPr>
        </p:nvSpPr>
        <p:spPr>
          <a:xfrm>
            <a:off x="695399" y="1566173"/>
            <a:ext cx="6241113" cy="4167083"/>
          </a:xfrm>
        </p:spPr>
        <p:txBody>
          <a:bodyPr/>
          <a:lstStyle/>
          <a:p>
            <a:pPr marL="342900" indent="-342900">
              <a:buClr>
                <a:schemeClr val="accent1">
                  <a:lumMod val="60000"/>
                  <a:lumOff val="40000"/>
                </a:schemeClr>
              </a:buClr>
              <a:buFont typeface="Wingdings" panose="05000000000000000000" pitchFamily="2" charset="2"/>
              <a:buChar char="§"/>
            </a:pPr>
            <a:r>
              <a:rPr lang="da-DK" sz="1800" b="1" dirty="0" smtClean="0"/>
              <a:t>Vi leverer rent vand af høj kvalitet</a:t>
            </a:r>
          </a:p>
          <a:p>
            <a:pPr>
              <a:buClr>
                <a:schemeClr val="accent1">
                  <a:lumMod val="60000"/>
                  <a:lumOff val="40000"/>
                </a:schemeClr>
              </a:buClr>
              <a:buNone/>
            </a:pPr>
            <a:r>
              <a:rPr lang="da-DK" sz="1800" dirty="0"/>
              <a:t> </a:t>
            </a:r>
            <a:r>
              <a:rPr lang="da-DK" sz="1800" dirty="0" smtClean="0"/>
              <a:t>      </a:t>
            </a:r>
            <a:r>
              <a:rPr lang="da-DK" sz="1800" i="1" dirty="0" smtClean="0"/>
              <a:t>FH-Mål: </a:t>
            </a:r>
            <a:r>
              <a:rPr lang="da-DK" sz="1800" dirty="0" smtClean="0"/>
              <a:t>Vi lever op til myndighedernes krav for at sikre</a:t>
            </a:r>
          </a:p>
          <a:p>
            <a:pPr>
              <a:buClr>
                <a:schemeClr val="accent1">
                  <a:lumMod val="60000"/>
                  <a:lumOff val="40000"/>
                </a:schemeClr>
              </a:buClr>
              <a:buNone/>
            </a:pPr>
            <a:r>
              <a:rPr lang="da-DK" sz="1800" dirty="0"/>
              <a:t> </a:t>
            </a:r>
            <a:r>
              <a:rPr lang="da-DK" sz="1800" dirty="0" smtClean="0"/>
              <a:t>      kunderne rent og sundt vand</a:t>
            </a:r>
          </a:p>
          <a:p>
            <a:pPr>
              <a:buClr>
                <a:schemeClr val="accent1">
                  <a:lumMod val="60000"/>
                  <a:lumOff val="40000"/>
                </a:schemeClr>
              </a:buClr>
              <a:buNone/>
            </a:pPr>
            <a:r>
              <a:rPr lang="da-DK" sz="1800" dirty="0"/>
              <a:t> </a:t>
            </a:r>
            <a:r>
              <a:rPr lang="da-DK" sz="1800" dirty="0" smtClean="0"/>
              <a:t>      </a:t>
            </a:r>
            <a:r>
              <a:rPr lang="da-DK" sz="1800" i="1" dirty="0" smtClean="0"/>
              <a:t>Hvordan</a:t>
            </a:r>
            <a:r>
              <a:rPr lang="da-DK" sz="1800" dirty="0" smtClean="0"/>
              <a:t>: Vi foretager løbende kvalitetsmålinger af vandet, </a:t>
            </a:r>
          </a:p>
          <a:p>
            <a:pPr>
              <a:buClr>
                <a:schemeClr val="accent1">
                  <a:lumMod val="60000"/>
                  <a:lumOff val="40000"/>
                </a:schemeClr>
              </a:buClr>
              <a:buNone/>
            </a:pPr>
            <a:r>
              <a:rPr lang="da-DK" sz="1800" dirty="0"/>
              <a:t> </a:t>
            </a:r>
            <a:r>
              <a:rPr lang="da-DK" sz="1800" dirty="0" smtClean="0"/>
              <a:t>      fødevarecertificeret,  vi renoverer, vedligeholder og vi bygger</a:t>
            </a:r>
          </a:p>
          <a:p>
            <a:pPr>
              <a:buClr>
                <a:schemeClr val="accent1">
                  <a:lumMod val="60000"/>
                  <a:lumOff val="40000"/>
                </a:schemeClr>
              </a:buClr>
              <a:buNone/>
            </a:pPr>
            <a:r>
              <a:rPr lang="da-DK" sz="1800" dirty="0"/>
              <a:t> </a:t>
            </a:r>
            <a:r>
              <a:rPr lang="da-DK" sz="1800" dirty="0" smtClean="0"/>
              <a:t>      nyt moderne vandværk</a:t>
            </a:r>
          </a:p>
          <a:p>
            <a:pPr>
              <a:buClr>
                <a:schemeClr val="accent1">
                  <a:lumMod val="60000"/>
                  <a:lumOff val="40000"/>
                </a:schemeClr>
              </a:buClr>
              <a:buNone/>
            </a:pPr>
            <a:r>
              <a:rPr lang="da-DK" sz="1800" dirty="0"/>
              <a:t> </a:t>
            </a:r>
            <a:r>
              <a:rPr lang="da-DK" sz="1800" dirty="0" smtClean="0"/>
              <a:t>      </a:t>
            </a:r>
            <a:r>
              <a:rPr lang="da-DK" sz="1800" i="1" dirty="0" smtClean="0"/>
              <a:t>Risici: </a:t>
            </a:r>
            <a:r>
              <a:rPr lang="da-DK" sz="1800" dirty="0" smtClean="0"/>
              <a:t>Evt. grundvandsforureninger i nærhed af vandboringer</a:t>
            </a:r>
          </a:p>
          <a:p>
            <a:pPr>
              <a:buClr>
                <a:schemeClr val="accent1">
                  <a:lumMod val="60000"/>
                  <a:lumOff val="40000"/>
                </a:schemeClr>
              </a:buClr>
              <a:buNone/>
            </a:pPr>
            <a:endParaRPr lang="da-DK" sz="1800" dirty="0"/>
          </a:p>
          <a:p>
            <a:pPr marL="342900" indent="-342900">
              <a:buClr>
                <a:schemeClr val="accent1">
                  <a:lumMod val="60000"/>
                  <a:lumOff val="40000"/>
                </a:schemeClr>
              </a:buClr>
              <a:buFont typeface="Wingdings" panose="05000000000000000000" pitchFamily="2" charset="2"/>
              <a:buChar char="§"/>
            </a:pPr>
            <a:r>
              <a:rPr lang="da-DK" sz="1800" b="1" dirty="0" smtClean="0"/>
              <a:t>Vi arbejder for at reducere vandspild</a:t>
            </a:r>
          </a:p>
          <a:p>
            <a:pPr>
              <a:buClr>
                <a:schemeClr val="accent1">
                  <a:lumMod val="60000"/>
                  <a:lumOff val="40000"/>
                </a:schemeClr>
              </a:buClr>
              <a:buNone/>
            </a:pPr>
            <a:r>
              <a:rPr lang="da-DK" sz="1800" dirty="0"/>
              <a:t> </a:t>
            </a:r>
            <a:r>
              <a:rPr lang="da-DK" sz="1800" dirty="0" smtClean="0"/>
              <a:t>      </a:t>
            </a:r>
            <a:r>
              <a:rPr lang="da-DK" sz="1800" i="1" dirty="0" smtClean="0"/>
              <a:t>FH-Mål: </a:t>
            </a:r>
            <a:r>
              <a:rPr lang="da-DK" sz="1800" dirty="0" smtClean="0"/>
              <a:t>Minimere tabet til 8 procent</a:t>
            </a:r>
          </a:p>
          <a:p>
            <a:pPr>
              <a:buClr>
                <a:schemeClr val="accent1">
                  <a:lumMod val="60000"/>
                  <a:lumOff val="40000"/>
                </a:schemeClr>
              </a:buClr>
              <a:buNone/>
            </a:pPr>
            <a:r>
              <a:rPr lang="da-DK" sz="1800" dirty="0"/>
              <a:t> </a:t>
            </a:r>
            <a:r>
              <a:rPr lang="da-DK" sz="1800" dirty="0" smtClean="0"/>
              <a:t>      </a:t>
            </a:r>
            <a:r>
              <a:rPr lang="da-DK" sz="1800" i="1" dirty="0" smtClean="0"/>
              <a:t>Hvordan: </a:t>
            </a:r>
            <a:r>
              <a:rPr lang="da-DK" sz="1800" dirty="0" smtClean="0"/>
              <a:t>Opsporing af lækager og renovering af ledningsnet.</a:t>
            </a:r>
          </a:p>
          <a:p>
            <a:pPr>
              <a:buClr>
                <a:schemeClr val="accent1">
                  <a:lumMod val="60000"/>
                  <a:lumOff val="40000"/>
                </a:schemeClr>
              </a:buClr>
              <a:buNone/>
            </a:pPr>
            <a:r>
              <a:rPr lang="da-DK" sz="1800" dirty="0"/>
              <a:t> </a:t>
            </a:r>
            <a:r>
              <a:rPr lang="da-DK" sz="1800" dirty="0" smtClean="0"/>
              <a:t>      </a:t>
            </a:r>
            <a:r>
              <a:rPr lang="da-DK" sz="1800" i="1" dirty="0" smtClean="0"/>
              <a:t>Risici: </a:t>
            </a:r>
            <a:r>
              <a:rPr lang="da-DK" sz="1800" dirty="0" smtClean="0"/>
              <a:t>Vinter med mange skift fra frost til tø giver flere</a:t>
            </a:r>
          </a:p>
          <a:p>
            <a:pPr>
              <a:buClr>
                <a:schemeClr val="accent1">
                  <a:lumMod val="60000"/>
                  <a:lumOff val="40000"/>
                </a:schemeClr>
              </a:buClr>
              <a:buNone/>
            </a:pPr>
            <a:r>
              <a:rPr lang="da-DK" sz="1800" dirty="0"/>
              <a:t> </a:t>
            </a:r>
            <a:r>
              <a:rPr lang="da-DK" sz="1800" dirty="0" smtClean="0"/>
              <a:t>      ledningsbrud. Sommer med tør jord giver flere ledningsbrud</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smtClean="0"/>
          </a:p>
          <a:p>
            <a:pPr>
              <a:buClr>
                <a:schemeClr val="accent1">
                  <a:lumMod val="60000"/>
                  <a:lumOff val="40000"/>
                </a:schemeClr>
              </a:buClr>
              <a:buNone/>
            </a:pPr>
            <a:endParaRPr lang="da-DK" sz="1800" dirty="0" smtClean="0"/>
          </a:p>
          <a:p>
            <a:pPr>
              <a:buClr>
                <a:schemeClr val="accent1">
                  <a:lumMod val="60000"/>
                  <a:lumOff val="40000"/>
                </a:schemeClr>
              </a:buClr>
              <a:buNone/>
            </a:pPr>
            <a:endParaRPr lang="da-DK" sz="1800" dirty="0"/>
          </a:p>
          <a:p>
            <a:pPr>
              <a:buClr>
                <a:schemeClr val="accent1">
                  <a:lumMod val="60000"/>
                  <a:lumOff val="40000"/>
                </a:schemeClr>
              </a:buClr>
              <a:buNone/>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17</a:t>
            </a:fld>
            <a:endParaRPr lang="da-DK" dirty="0"/>
          </a:p>
        </p:txBody>
      </p:sp>
      <p:pic>
        <p:nvPicPr>
          <p:cNvPr id="4" name="Billed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4192" y="1566173"/>
            <a:ext cx="3714750" cy="3714750"/>
          </a:xfrm>
          <a:prstGeom prst="rect">
            <a:avLst/>
          </a:prstGeom>
        </p:spPr>
      </p:pic>
    </p:spTree>
    <p:extLst>
      <p:ext uri="{BB962C8B-B14F-4D97-AF65-F5344CB8AC3E}">
        <p14:creationId xmlns:p14="http://schemas.microsoft.com/office/powerpoint/2010/main" val="187095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dirty="0" smtClean="0"/>
              <a:t>Eks. FN’s verdensmål 7 – Bæredygtig energi</a:t>
            </a:r>
            <a:br>
              <a:rPr lang="da-DK" dirty="0" smtClean="0"/>
            </a:br>
            <a:endParaRPr lang="da-DK" dirty="0"/>
          </a:p>
        </p:txBody>
      </p:sp>
      <p:sp>
        <p:nvSpPr>
          <p:cNvPr id="3" name="Pladsholder til tekst 2"/>
          <p:cNvSpPr>
            <a:spLocks noGrp="1"/>
          </p:cNvSpPr>
          <p:nvPr>
            <p:ph type="body" sz="quarter" idx="13"/>
          </p:nvPr>
        </p:nvSpPr>
        <p:spPr>
          <a:xfrm>
            <a:off x="695399" y="1196752"/>
            <a:ext cx="6241113" cy="4320480"/>
          </a:xfrm>
        </p:spPr>
        <p:txBody>
          <a:bodyPr/>
          <a:lstStyle/>
          <a:p>
            <a:pPr marL="342900" indent="-342900">
              <a:buClr>
                <a:schemeClr val="accent1">
                  <a:lumMod val="60000"/>
                  <a:lumOff val="40000"/>
                </a:schemeClr>
              </a:buClr>
              <a:buFont typeface="Wingdings" panose="05000000000000000000" pitchFamily="2" charset="2"/>
              <a:buChar char="§"/>
            </a:pPr>
            <a:r>
              <a:rPr lang="da-DK" sz="1800" b="1" dirty="0" smtClean="0"/>
              <a:t>Vi styrker den grønne energiproduktion</a:t>
            </a:r>
          </a:p>
          <a:p>
            <a:pPr>
              <a:buClr>
                <a:schemeClr val="accent1">
                  <a:lumMod val="60000"/>
                  <a:lumOff val="40000"/>
                </a:schemeClr>
              </a:buClr>
              <a:buNone/>
            </a:pPr>
            <a:r>
              <a:rPr lang="da-DK" sz="1800" dirty="0"/>
              <a:t> </a:t>
            </a:r>
            <a:r>
              <a:rPr lang="da-DK" sz="1800" dirty="0" smtClean="0"/>
              <a:t>      </a:t>
            </a:r>
            <a:r>
              <a:rPr lang="da-DK" sz="1800" i="1" dirty="0" smtClean="0"/>
              <a:t>FH-Mål: </a:t>
            </a:r>
            <a:r>
              <a:rPr lang="da-DK" sz="1800" dirty="0" smtClean="0"/>
              <a:t>Markant reduktion af CO2-udledningen fra HØK – 88</a:t>
            </a:r>
          </a:p>
          <a:p>
            <a:pPr>
              <a:buClr>
                <a:schemeClr val="accent1">
                  <a:lumMod val="60000"/>
                  <a:lumOff val="40000"/>
                </a:schemeClr>
              </a:buClr>
              <a:buNone/>
            </a:pPr>
            <a:r>
              <a:rPr lang="da-DK" sz="1800" dirty="0"/>
              <a:t> </a:t>
            </a:r>
            <a:r>
              <a:rPr lang="da-DK" sz="1800" dirty="0" smtClean="0"/>
              <a:t>      procent</a:t>
            </a:r>
          </a:p>
          <a:p>
            <a:pPr>
              <a:buClr>
                <a:schemeClr val="accent1">
                  <a:lumMod val="60000"/>
                  <a:lumOff val="40000"/>
                </a:schemeClr>
              </a:buClr>
              <a:buNone/>
            </a:pPr>
            <a:r>
              <a:rPr lang="da-DK" sz="1800" dirty="0"/>
              <a:t> </a:t>
            </a:r>
            <a:r>
              <a:rPr lang="da-DK" sz="1800" dirty="0" smtClean="0"/>
              <a:t>      </a:t>
            </a:r>
            <a:r>
              <a:rPr lang="da-DK" sz="1800" i="1" dirty="0" smtClean="0"/>
              <a:t>Hvordan: </a:t>
            </a:r>
            <a:r>
              <a:rPr lang="da-DK" sz="1800" dirty="0" smtClean="0"/>
              <a:t>Brændselsskift på HØK fra naturgas til bæredygtig flis</a:t>
            </a:r>
          </a:p>
          <a:p>
            <a:pPr>
              <a:buClr>
                <a:schemeClr val="accent1">
                  <a:lumMod val="60000"/>
                  <a:lumOff val="40000"/>
                </a:schemeClr>
              </a:buClr>
              <a:buNone/>
            </a:pPr>
            <a:r>
              <a:rPr lang="da-DK" sz="1800" dirty="0"/>
              <a:t> </a:t>
            </a:r>
            <a:r>
              <a:rPr lang="da-DK" sz="1800" dirty="0" smtClean="0"/>
              <a:t>      </a:t>
            </a:r>
            <a:r>
              <a:rPr lang="da-DK" sz="1800" i="1" dirty="0" smtClean="0"/>
              <a:t>Risici: </a:t>
            </a:r>
            <a:r>
              <a:rPr lang="da-DK" sz="1800" dirty="0" smtClean="0"/>
              <a:t>Indkøringsfase på HØK, back up ved nedbrud er</a:t>
            </a:r>
          </a:p>
          <a:p>
            <a:pPr>
              <a:buClr>
                <a:schemeClr val="accent1">
                  <a:lumMod val="60000"/>
                  <a:lumOff val="40000"/>
                </a:schemeClr>
              </a:buClr>
              <a:buNone/>
            </a:pPr>
            <a:r>
              <a:rPr lang="da-DK" sz="1800" dirty="0"/>
              <a:t> </a:t>
            </a:r>
            <a:r>
              <a:rPr lang="da-DK" sz="1800" dirty="0" smtClean="0"/>
              <a:t>      på naturgas.</a:t>
            </a:r>
          </a:p>
          <a:p>
            <a:pPr>
              <a:buClr>
                <a:schemeClr val="accent1">
                  <a:lumMod val="60000"/>
                  <a:lumOff val="40000"/>
                </a:schemeClr>
              </a:buClr>
              <a:buNone/>
            </a:pPr>
            <a:endParaRPr lang="da-DK" sz="1800" dirty="0"/>
          </a:p>
          <a:p>
            <a:pPr marL="342900" indent="-342900">
              <a:buClr>
                <a:schemeClr val="accent1">
                  <a:lumMod val="60000"/>
                  <a:lumOff val="40000"/>
                </a:schemeClr>
              </a:buClr>
              <a:buFont typeface="Wingdings" panose="05000000000000000000" pitchFamily="2" charset="2"/>
              <a:buChar char="§"/>
            </a:pPr>
            <a:r>
              <a:rPr lang="da-DK" sz="1800" b="1" dirty="0" smtClean="0"/>
              <a:t>Vi styrker energieffektiviteten</a:t>
            </a:r>
          </a:p>
          <a:p>
            <a:pPr>
              <a:buClr>
                <a:schemeClr val="accent1">
                  <a:lumMod val="60000"/>
                  <a:lumOff val="40000"/>
                </a:schemeClr>
              </a:buClr>
              <a:buNone/>
            </a:pPr>
            <a:r>
              <a:rPr lang="da-DK" sz="1800" dirty="0"/>
              <a:t> </a:t>
            </a:r>
            <a:r>
              <a:rPr lang="da-DK" sz="1800" dirty="0" smtClean="0"/>
              <a:t>      </a:t>
            </a:r>
            <a:r>
              <a:rPr lang="da-DK" sz="1800" i="1" dirty="0" smtClean="0"/>
              <a:t>FH-Mål: </a:t>
            </a:r>
            <a:r>
              <a:rPr lang="da-DK" sz="1800" dirty="0" smtClean="0"/>
              <a:t>Mindske energitabet i fjernvarmenettet – </a:t>
            </a:r>
          </a:p>
          <a:p>
            <a:pPr>
              <a:buClr>
                <a:schemeClr val="accent1">
                  <a:lumMod val="60000"/>
                  <a:lumOff val="40000"/>
                </a:schemeClr>
              </a:buClr>
              <a:buNone/>
            </a:pPr>
            <a:r>
              <a:rPr lang="da-DK" sz="1800" dirty="0"/>
              <a:t> </a:t>
            </a:r>
            <a:r>
              <a:rPr lang="da-DK" sz="1800" dirty="0" smtClean="0"/>
              <a:t>      vandtemperatur sænkes med 3 grader i 2019.</a:t>
            </a:r>
          </a:p>
          <a:p>
            <a:pPr>
              <a:buClr>
                <a:schemeClr val="accent1">
                  <a:lumMod val="60000"/>
                  <a:lumOff val="40000"/>
                </a:schemeClr>
              </a:buClr>
              <a:buNone/>
            </a:pPr>
            <a:r>
              <a:rPr lang="da-DK" sz="1800" dirty="0"/>
              <a:t> </a:t>
            </a:r>
            <a:r>
              <a:rPr lang="da-DK" sz="1800" dirty="0" smtClean="0"/>
              <a:t>      </a:t>
            </a:r>
            <a:r>
              <a:rPr lang="da-DK" sz="1800" i="1" dirty="0" smtClean="0"/>
              <a:t>Hvordan: </a:t>
            </a:r>
            <a:r>
              <a:rPr lang="da-DK" sz="1800" dirty="0" smtClean="0"/>
              <a:t>Besøge og rådgive store kunder, som har ineffektiv</a:t>
            </a:r>
          </a:p>
          <a:p>
            <a:pPr>
              <a:buClr>
                <a:schemeClr val="accent1">
                  <a:lumMod val="60000"/>
                  <a:lumOff val="40000"/>
                </a:schemeClr>
              </a:buClr>
              <a:buNone/>
            </a:pPr>
            <a:r>
              <a:rPr lang="da-DK" sz="1800" dirty="0"/>
              <a:t> </a:t>
            </a:r>
            <a:r>
              <a:rPr lang="da-DK" sz="1800" dirty="0" smtClean="0"/>
              <a:t>      afkøling af fjernvarmevand</a:t>
            </a:r>
          </a:p>
          <a:p>
            <a:pPr>
              <a:buClr>
                <a:schemeClr val="accent1">
                  <a:lumMod val="60000"/>
                  <a:lumOff val="40000"/>
                </a:schemeClr>
              </a:buClr>
              <a:buNone/>
            </a:pPr>
            <a:r>
              <a:rPr lang="da-DK" sz="1800" dirty="0"/>
              <a:t> </a:t>
            </a:r>
            <a:r>
              <a:rPr lang="da-DK" sz="1800" dirty="0" smtClean="0"/>
              <a:t>      </a:t>
            </a:r>
            <a:r>
              <a:rPr lang="da-DK" sz="1800" i="1" dirty="0" smtClean="0"/>
              <a:t>Risici: </a:t>
            </a:r>
            <a:r>
              <a:rPr lang="da-DK" sz="1800" dirty="0" smtClean="0"/>
              <a:t>Afhænger af kunders lyst til samarbejde og at foretage</a:t>
            </a:r>
          </a:p>
          <a:p>
            <a:pPr>
              <a:buClr>
                <a:schemeClr val="accent1">
                  <a:lumMod val="60000"/>
                  <a:lumOff val="40000"/>
                </a:schemeClr>
              </a:buClr>
              <a:buNone/>
            </a:pPr>
            <a:r>
              <a:rPr lang="da-DK" sz="1800" dirty="0"/>
              <a:t> </a:t>
            </a:r>
            <a:r>
              <a:rPr lang="da-DK" sz="1800" dirty="0" smtClean="0"/>
              <a:t>      evt. investeringer. </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smtClean="0"/>
          </a:p>
          <a:p>
            <a:pPr>
              <a:buClr>
                <a:schemeClr val="accent1">
                  <a:lumMod val="60000"/>
                  <a:lumOff val="40000"/>
                </a:schemeClr>
              </a:buClr>
              <a:buNone/>
            </a:pPr>
            <a:endParaRPr lang="da-DK" sz="1800" dirty="0" smtClean="0"/>
          </a:p>
          <a:p>
            <a:pPr>
              <a:buClr>
                <a:schemeClr val="accent1">
                  <a:lumMod val="60000"/>
                  <a:lumOff val="40000"/>
                </a:schemeClr>
              </a:buClr>
              <a:buNone/>
            </a:pPr>
            <a:endParaRPr lang="da-DK" sz="1800" dirty="0"/>
          </a:p>
          <a:p>
            <a:pPr>
              <a:buClr>
                <a:schemeClr val="accent1">
                  <a:lumMod val="60000"/>
                  <a:lumOff val="40000"/>
                </a:schemeClr>
              </a:buClr>
              <a:buNone/>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18</a:t>
            </a:fld>
            <a:endParaRPr lang="da-DK" dirty="0"/>
          </a:p>
        </p:txBody>
      </p:sp>
      <p:pic>
        <p:nvPicPr>
          <p:cNvPr id="7" name="Billed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200" y="1566173"/>
            <a:ext cx="3814763" cy="3814763"/>
          </a:xfrm>
          <a:prstGeom prst="rect">
            <a:avLst/>
          </a:prstGeom>
        </p:spPr>
      </p:pic>
    </p:spTree>
    <p:extLst>
      <p:ext uri="{BB962C8B-B14F-4D97-AF65-F5344CB8AC3E}">
        <p14:creationId xmlns:p14="http://schemas.microsoft.com/office/powerpoint/2010/main" val="2904810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dirty="0" smtClean="0"/>
              <a:t>Eks. FN’s verdensmål 12 – Ansvarligt forbrug og produktion</a:t>
            </a:r>
            <a:br>
              <a:rPr lang="da-DK" dirty="0" smtClean="0"/>
            </a:br>
            <a:endParaRPr lang="da-DK" dirty="0"/>
          </a:p>
        </p:txBody>
      </p:sp>
      <p:sp>
        <p:nvSpPr>
          <p:cNvPr id="3" name="Pladsholder til tekst 2"/>
          <p:cNvSpPr>
            <a:spLocks noGrp="1"/>
          </p:cNvSpPr>
          <p:nvPr>
            <p:ph type="body" sz="quarter" idx="13"/>
          </p:nvPr>
        </p:nvSpPr>
        <p:spPr>
          <a:xfrm>
            <a:off x="623392" y="1566173"/>
            <a:ext cx="6696745" cy="3916977"/>
          </a:xfrm>
        </p:spPr>
        <p:txBody>
          <a:bodyPr/>
          <a:lstStyle/>
          <a:p>
            <a:pPr marL="342900" indent="-342900">
              <a:buClr>
                <a:schemeClr val="accent1">
                  <a:lumMod val="60000"/>
                  <a:lumOff val="40000"/>
                </a:schemeClr>
              </a:buClr>
              <a:buFont typeface="Wingdings" panose="05000000000000000000" pitchFamily="2" charset="2"/>
              <a:buChar char="§"/>
            </a:pPr>
            <a:endParaRPr lang="da-DK" sz="1800" b="1" dirty="0" smtClean="0"/>
          </a:p>
          <a:p>
            <a:pPr marL="342900" indent="-342900">
              <a:buClr>
                <a:schemeClr val="accent1">
                  <a:lumMod val="60000"/>
                  <a:lumOff val="40000"/>
                </a:schemeClr>
              </a:buClr>
              <a:buFont typeface="Wingdings" panose="05000000000000000000" pitchFamily="2" charset="2"/>
              <a:buChar char="§"/>
            </a:pPr>
            <a:endParaRPr lang="da-DK" sz="1800" b="1" dirty="0"/>
          </a:p>
          <a:p>
            <a:pPr marL="342900" indent="-342900">
              <a:buClr>
                <a:schemeClr val="accent1">
                  <a:lumMod val="60000"/>
                  <a:lumOff val="40000"/>
                </a:schemeClr>
              </a:buClr>
              <a:buFont typeface="Wingdings" panose="05000000000000000000" pitchFamily="2" charset="2"/>
              <a:buChar char="§"/>
            </a:pPr>
            <a:r>
              <a:rPr lang="da-DK" sz="1800" b="1" dirty="0" smtClean="0"/>
              <a:t>Vi arbejder for at øge genanvendelse og udnyttelse af ressourcer</a:t>
            </a:r>
          </a:p>
          <a:p>
            <a:pPr>
              <a:buClr>
                <a:schemeClr val="accent1">
                  <a:lumMod val="60000"/>
                  <a:lumOff val="40000"/>
                </a:schemeClr>
              </a:buClr>
              <a:buNone/>
            </a:pPr>
            <a:r>
              <a:rPr lang="da-DK" sz="1800" dirty="0"/>
              <a:t> </a:t>
            </a:r>
            <a:r>
              <a:rPr lang="da-DK" sz="1800" dirty="0" smtClean="0"/>
              <a:t>      </a:t>
            </a:r>
            <a:r>
              <a:rPr lang="da-DK" sz="1800" i="1" dirty="0" smtClean="0"/>
              <a:t>FH-Mål: </a:t>
            </a:r>
            <a:r>
              <a:rPr lang="da-DK" sz="1800" dirty="0" smtClean="0"/>
              <a:t>50 procent af husholdningsaffaldet skal genanvendes i </a:t>
            </a:r>
          </a:p>
          <a:p>
            <a:pPr>
              <a:buClr>
                <a:schemeClr val="accent1">
                  <a:lumMod val="60000"/>
                  <a:lumOff val="40000"/>
                </a:schemeClr>
              </a:buClr>
              <a:buNone/>
            </a:pPr>
            <a:r>
              <a:rPr lang="da-DK" sz="1800" dirty="0"/>
              <a:t> </a:t>
            </a:r>
            <a:r>
              <a:rPr lang="da-DK" sz="1800" dirty="0" smtClean="0"/>
              <a:t>      2022</a:t>
            </a:r>
          </a:p>
          <a:p>
            <a:pPr>
              <a:buClr>
                <a:schemeClr val="accent1">
                  <a:lumMod val="60000"/>
                  <a:lumOff val="40000"/>
                </a:schemeClr>
              </a:buClr>
              <a:buNone/>
            </a:pPr>
            <a:r>
              <a:rPr lang="da-DK" sz="1800" dirty="0"/>
              <a:t> </a:t>
            </a:r>
            <a:r>
              <a:rPr lang="da-DK" sz="1800" dirty="0" smtClean="0"/>
              <a:t>      </a:t>
            </a:r>
            <a:r>
              <a:rPr lang="da-DK" sz="1800" i="1" dirty="0" smtClean="0"/>
              <a:t>Hvordan: </a:t>
            </a:r>
            <a:r>
              <a:rPr lang="da-DK" sz="1800" dirty="0" smtClean="0"/>
              <a:t>Indførsel af nyt system for sortering af husholdningsaffald</a:t>
            </a:r>
          </a:p>
          <a:p>
            <a:pPr>
              <a:buClr>
                <a:schemeClr val="accent1">
                  <a:lumMod val="60000"/>
                  <a:lumOff val="40000"/>
                </a:schemeClr>
              </a:buClr>
              <a:buNone/>
            </a:pPr>
            <a:r>
              <a:rPr lang="da-DK" sz="1800" dirty="0"/>
              <a:t> </a:t>
            </a:r>
            <a:r>
              <a:rPr lang="da-DK" sz="1800" dirty="0" smtClean="0"/>
              <a:t>      samt etablering af ekstra bynær genbrugsplads.</a:t>
            </a:r>
          </a:p>
          <a:p>
            <a:pPr>
              <a:buClr>
                <a:schemeClr val="accent1">
                  <a:lumMod val="60000"/>
                  <a:lumOff val="40000"/>
                </a:schemeClr>
              </a:buClr>
              <a:buNone/>
            </a:pPr>
            <a:r>
              <a:rPr lang="da-DK" sz="1800" dirty="0"/>
              <a:t> </a:t>
            </a:r>
            <a:r>
              <a:rPr lang="da-DK" sz="1800" dirty="0" smtClean="0"/>
              <a:t>      </a:t>
            </a:r>
            <a:r>
              <a:rPr lang="da-DK" sz="1800" i="1" dirty="0" smtClean="0"/>
              <a:t>Risici: </a:t>
            </a:r>
            <a:r>
              <a:rPr lang="da-DK" sz="1800" dirty="0" smtClean="0"/>
              <a:t>Kunderne skal ændre vaner i forhold til sortering og </a:t>
            </a:r>
          </a:p>
          <a:p>
            <a:pPr>
              <a:buClr>
                <a:schemeClr val="accent1">
                  <a:lumMod val="60000"/>
                  <a:lumOff val="40000"/>
                </a:schemeClr>
              </a:buClr>
              <a:buNone/>
            </a:pPr>
            <a:r>
              <a:rPr lang="da-DK" sz="1800" dirty="0"/>
              <a:t> </a:t>
            </a:r>
            <a:r>
              <a:rPr lang="da-DK" sz="1800" dirty="0" smtClean="0"/>
              <a:t>      brug af affaldsbeholdere</a:t>
            </a:r>
          </a:p>
          <a:p>
            <a:pPr>
              <a:buClr>
                <a:schemeClr val="accent1">
                  <a:lumMod val="60000"/>
                  <a:lumOff val="40000"/>
                </a:schemeClr>
              </a:buClr>
              <a:buNone/>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sz="1800" dirty="0" smtClean="0"/>
          </a:p>
          <a:p>
            <a:pPr>
              <a:buClr>
                <a:schemeClr val="accent1">
                  <a:lumMod val="60000"/>
                  <a:lumOff val="40000"/>
                </a:schemeClr>
              </a:buClr>
              <a:buNone/>
            </a:pPr>
            <a:endParaRPr lang="da-DK" sz="1800" dirty="0" smtClean="0"/>
          </a:p>
          <a:p>
            <a:pPr>
              <a:buClr>
                <a:schemeClr val="accent1">
                  <a:lumMod val="60000"/>
                  <a:lumOff val="40000"/>
                </a:schemeClr>
              </a:buClr>
              <a:buNone/>
            </a:pPr>
            <a:endParaRPr lang="da-DK" sz="1800" dirty="0"/>
          </a:p>
          <a:p>
            <a:pPr>
              <a:buClr>
                <a:schemeClr val="accent1">
                  <a:lumMod val="60000"/>
                  <a:lumOff val="40000"/>
                </a:schemeClr>
              </a:buClr>
              <a:buNone/>
            </a:pPr>
            <a:endParaRPr lang="da-DK" sz="1800" dirty="0" smtClean="0"/>
          </a:p>
          <a:p>
            <a:pPr marL="342900" indent="-342900">
              <a:buClr>
                <a:schemeClr val="accent1">
                  <a:lumMod val="60000"/>
                  <a:lumOff val="40000"/>
                </a:schemeClr>
              </a:buClr>
              <a:buFont typeface="Wingdings" panose="05000000000000000000" pitchFamily="2" charset="2"/>
              <a:buChar char="§"/>
            </a:pPr>
            <a:endParaRPr lang="da-DK" sz="1800" dirty="0"/>
          </a:p>
          <a:p>
            <a:pPr marL="882900" lvl="3"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19</a:t>
            </a:fld>
            <a:endParaRPr lang="da-DK" dirty="0"/>
          </a:p>
        </p:txBody>
      </p:sp>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2184" y="1566173"/>
            <a:ext cx="3845909" cy="3845909"/>
          </a:xfrm>
          <a:prstGeom prst="rect">
            <a:avLst/>
          </a:prstGeom>
        </p:spPr>
      </p:pic>
    </p:spTree>
    <p:extLst>
      <p:ext uri="{BB962C8B-B14F-4D97-AF65-F5344CB8AC3E}">
        <p14:creationId xmlns:p14="http://schemas.microsoft.com/office/powerpoint/2010/main" val="2101612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latin typeface="+mn-lt"/>
              </a:rPr>
              <a:t>Møde-deltagere</a:t>
            </a:r>
            <a:endParaRPr lang="da-DK" dirty="0">
              <a:latin typeface="+mn-lt"/>
            </a:endParaRPr>
          </a:p>
        </p:txBody>
      </p:sp>
      <p:sp>
        <p:nvSpPr>
          <p:cNvPr id="3" name="Pladsholder til sidefod 2"/>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smtClean="0"/>
              <a:t>Side </a:t>
            </a:r>
            <a:fld id="{5BA07366-CB75-4AA8-9E5B-928B849F427C}" type="slidenum">
              <a:rPr lang="da-DK" smtClean="0"/>
              <a:pPr/>
              <a:t>2</a:t>
            </a:fld>
            <a:endParaRPr lang="da-DK" dirty="0"/>
          </a:p>
        </p:txBody>
      </p:sp>
      <p:sp>
        <p:nvSpPr>
          <p:cNvPr id="8" name="Pladsholder til indhold 7"/>
          <p:cNvSpPr>
            <a:spLocks noGrp="1"/>
          </p:cNvSpPr>
          <p:nvPr>
            <p:ph sz="quarter" idx="15"/>
          </p:nvPr>
        </p:nvSpPr>
        <p:spPr>
          <a:xfrm>
            <a:off x="960000" y="2204864"/>
            <a:ext cx="10273151" cy="3168352"/>
          </a:xfrm>
        </p:spPr>
        <p:txBody>
          <a:bodyPr numCol="2"/>
          <a:lstStyle/>
          <a:p>
            <a:pPr marL="285750" indent="-285750">
              <a:buClr>
                <a:schemeClr val="accent1"/>
              </a:buClr>
              <a:buFont typeface="Wingdings" panose="05000000000000000000" pitchFamily="2" charset="2"/>
              <a:buChar char="§"/>
            </a:pPr>
            <a:r>
              <a:rPr lang="da-DK" sz="1600" dirty="0" smtClean="0"/>
              <a:t>Formand Per </a:t>
            </a:r>
            <a:r>
              <a:rPr lang="da-DK" sz="1600" dirty="0" err="1" smtClean="0"/>
              <a:t>Tærsbøl</a:t>
            </a:r>
            <a:endParaRPr lang="da-DK" sz="1600" dirty="0" smtClean="0"/>
          </a:p>
          <a:p>
            <a:pPr marL="285750" indent="-285750">
              <a:buClr>
                <a:schemeClr val="accent1"/>
              </a:buClr>
              <a:buFont typeface="Wingdings" panose="05000000000000000000" pitchFamily="2" charset="2"/>
              <a:buChar char="§"/>
            </a:pPr>
            <a:r>
              <a:rPr lang="da-DK" sz="1600" dirty="0" smtClean="0"/>
              <a:t>Næstformand Gitte Kondrup</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Mathiesen </a:t>
            </a:r>
          </a:p>
          <a:p>
            <a:pPr marL="285750" indent="-285750">
              <a:buClr>
                <a:schemeClr val="accent1"/>
              </a:buClr>
              <a:buFont typeface="Wingdings" panose="05000000000000000000" pitchFamily="2" charset="2"/>
              <a:buChar char="§"/>
            </a:pPr>
            <a:r>
              <a:rPr lang="da-DK" sz="1600" dirty="0" smtClean="0"/>
              <a:t>Bestyrelsesmedlem Peter Poulsen</a:t>
            </a:r>
            <a:endParaRPr lang="da-DK" sz="1600" dirty="0"/>
          </a:p>
          <a:p>
            <a:pPr marL="285750" indent="-285750">
              <a:buClr>
                <a:schemeClr val="accent1"/>
              </a:buClr>
              <a:buFont typeface="Wingdings" panose="05000000000000000000" pitchFamily="2" charset="2"/>
              <a:buChar char="§"/>
            </a:pPr>
            <a:r>
              <a:rPr lang="da-DK" sz="1600" dirty="0"/>
              <a:t>Bestyrelsesmedlem Jens Erik Jacobsen</a:t>
            </a:r>
          </a:p>
          <a:p>
            <a:pPr marL="285750" indent="-285750">
              <a:buClr>
                <a:schemeClr val="accent1"/>
              </a:buClr>
              <a:buFont typeface="Wingdings" panose="05000000000000000000" pitchFamily="2" charset="2"/>
              <a:buChar char="§"/>
            </a:pPr>
            <a:r>
              <a:rPr lang="da-DK" sz="1600" dirty="0"/>
              <a:t>Bestyrelsesmedlem Jens Jensen</a:t>
            </a:r>
          </a:p>
          <a:p>
            <a:pPr marL="285750" indent="-285750">
              <a:buClr>
                <a:schemeClr val="accent1"/>
              </a:buClr>
              <a:buFont typeface="Wingdings" panose="05000000000000000000" pitchFamily="2" charset="2"/>
              <a:buChar char="§"/>
            </a:pPr>
            <a:r>
              <a:rPr lang="da-DK" sz="1600" dirty="0"/>
              <a:t>Bestyrelsesmedlem Dennis </a:t>
            </a:r>
            <a:r>
              <a:rPr lang="da-DK" sz="1600" dirty="0" smtClean="0"/>
              <a:t>Knudsen </a:t>
            </a:r>
          </a:p>
          <a:p>
            <a:pPr marL="285750" indent="-285750">
              <a:buClr>
                <a:schemeClr val="accent1"/>
              </a:buClr>
              <a:buFont typeface="Wingdings" panose="05000000000000000000" pitchFamily="2" charset="2"/>
              <a:buChar char="§"/>
            </a:pPr>
            <a:r>
              <a:rPr lang="da-DK" sz="1600" dirty="0" smtClean="0"/>
              <a:t>Bestyrelsesmedlem </a:t>
            </a:r>
            <a:r>
              <a:rPr lang="da-DK" sz="1600" dirty="0"/>
              <a:t>Michael </a:t>
            </a:r>
            <a:r>
              <a:rPr lang="da-DK" sz="1600" dirty="0" smtClean="0"/>
              <a:t>Madsen</a:t>
            </a:r>
          </a:p>
          <a:p>
            <a:pPr marL="285750" indent="-285750">
              <a:buClr>
                <a:schemeClr val="accent1"/>
              </a:buClr>
              <a:buFont typeface="Wingdings" panose="05000000000000000000" pitchFamily="2" charset="2"/>
              <a:buChar char="§"/>
            </a:pPr>
            <a:endParaRPr lang="da-DK" sz="1600" dirty="0" smtClean="0"/>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endParaRPr lang="da-DK" sz="1600" dirty="0" smtClean="0"/>
          </a:p>
          <a:p>
            <a:pPr marL="285750" indent="-285750">
              <a:buClr>
                <a:schemeClr val="accent1"/>
              </a:buClr>
              <a:buFont typeface="Wingdings" panose="05000000000000000000" pitchFamily="2" charset="2"/>
              <a:buChar char="§"/>
            </a:pPr>
            <a:r>
              <a:rPr lang="da-DK" sz="1600" dirty="0" smtClean="0"/>
              <a:t>Adm. Direktør Jacob Brønnum</a:t>
            </a:r>
          </a:p>
          <a:p>
            <a:pPr marL="285750" indent="-285750">
              <a:buClr>
                <a:schemeClr val="accent1"/>
              </a:buClr>
              <a:buFont typeface="Wingdings" panose="05000000000000000000" pitchFamily="2" charset="2"/>
              <a:buChar char="§"/>
            </a:pPr>
            <a:r>
              <a:rPr lang="da-DK" sz="1600" dirty="0"/>
              <a:t>Økonomichef Thomas </a:t>
            </a:r>
            <a:r>
              <a:rPr lang="da-DK" sz="1600" dirty="0" smtClean="0"/>
              <a:t>Pihl</a:t>
            </a:r>
          </a:p>
          <a:p>
            <a:pPr marL="285750" indent="-285750">
              <a:buClr>
                <a:schemeClr val="accent1"/>
              </a:buClr>
              <a:buFont typeface="Wingdings" panose="05000000000000000000" pitchFamily="2" charset="2"/>
              <a:buChar char="§"/>
            </a:pPr>
            <a:r>
              <a:rPr lang="da-DK" sz="1600" dirty="0" smtClean="0"/>
              <a:t>Plan og Projektchef Claus Bo Frederiksen (fra pkt. 9)</a:t>
            </a:r>
          </a:p>
          <a:p>
            <a:pPr marL="285750" indent="-285750">
              <a:buClr>
                <a:schemeClr val="accent1"/>
              </a:buClr>
              <a:buFont typeface="Wingdings" panose="05000000000000000000" pitchFamily="2" charset="2"/>
              <a:buChar char="§"/>
            </a:pPr>
            <a:r>
              <a:rPr lang="da-DK" sz="1600" dirty="0" smtClean="0"/>
              <a:t>Direktionskonsulent </a:t>
            </a:r>
            <a:r>
              <a:rPr lang="da-DK" sz="1600" dirty="0"/>
              <a:t>Anne-Cathrine S. Tolsøe (referent)</a:t>
            </a:r>
          </a:p>
          <a:p>
            <a:pPr>
              <a:buClr>
                <a:schemeClr val="accent1"/>
              </a:buClr>
              <a:buNone/>
            </a:pPr>
            <a:r>
              <a:rPr lang="da-DK" sz="1600" dirty="0" smtClean="0"/>
              <a:t>				</a:t>
            </a:r>
          </a:p>
        </p:txBody>
      </p:sp>
    </p:spTree>
    <p:extLst>
      <p:ext uri="{BB962C8B-B14F-4D97-AF65-F5344CB8AC3E}">
        <p14:creationId xmlns:p14="http://schemas.microsoft.com/office/powerpoint/2010/main" val="1527963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Miljøberetning og Verdensmål - indstilling</a:t>
            </a:r>
            <a:endParaRPr lang="da-DK" dirty="0"/>
          </a:p>
        </p:txBody>
      </p:sp>
      <p:sp>
        <p:nvSpPr>
          <p:cNvPr id="3" name="Pladsholder til tekst 2"/>
          <p:cNvSpPr>
            <a:spLocks noGrp="1"/>
          </p:cNvSpPr>
          <p:nvPr>
            <p:ph type="body" sz="quarter" idx="13"/>
          </p:nvPr>
        </p:nvSpPr>
        <p:spPr>
          <a:xfrm>
            <a:off x="958850" y="1988840"/>
            <a:ext cx="5209158" cy="3594398"/>
          </a:xfrm>
        </p:spPr>
        <p:txBody>
          <a:bodyPr/>
          <a:lstStyle/>
          <a:p>
            <a:pPr marL="285750" indent="-285750">
              <a:buClr>
                <a:schemeClr val="accent1">
                  <a:lumMod val="60000"/>
                  <a:lumOff val="40000"/>
                </a:schemeClr>
              </a:buClr>
              <a:buFont typeface="Wingdings" panose="05000000000000000000" pitchFamily="2" charset="2"/>
              <a:buChar char="§"/>
            </a:pPr>
            <a:r>
              <a:rPr lang="da-DK" sz="1800" dirty="0"/>
              <a:t>Det er Direktionens vurdering, at den påtænkte kombinerede miljø- </a:t>
            </a:r>
            <a:r>
              <a:rPr lang="da-DK" sz="1800" dirty="0" smtClean="0"/>
              <a:t>og </a:t>
            </a:r>
            <a:r>
              <a:rPr lang="da-DK" sz="1800" dirty="0"/>
              <a:t>CSR-beretning vil opfylde både krav i </a:t>
            </a:r>
            <a:r>
              <a:rPr lang="da-DK" sz="1800" dirty="0" err="1"/>
              <a:t>ejerstrategi</a:t>
            </a:r>
            <a:r>
              <a:rPr lang="da-DK" sz="1800" dirty="0"/>
              <a:t> og årsregnskabslov samt give borgerne i Helsingør et større indtryk af Forsyning Helsingørs arbejde med miljø og CSR generelt. </a:t>
            </a:r>
          </a:p>
          <a:p>
            <a:pPr>
              <a:buClr>
                <a:schemeClr val="accent1">
                  <a:lumMod val="60000"/>
                  <a:lumOff val="40000"/>
                </a:schemeClr>
              </a:buClr>
              <a:buNone/>
            </a:pPr>
            <a:endParaRPr lang="da-DK" sz="1800" dirty="0" smtClean="0"/>
          </a:p>
          <a:p>
            <a:pPr>
              <a:buClr>
                <a:schemeClr val="accent1">
                  <a:lumMod val="60000"/>
                  <a:lumOff val="40000"/>
                </a:schemeClr>
              </a:buClr>
              <a:buNone/>
            </a:pPr>
            <a:r>
              <a:rPr lang="da-DK" sz="1800" dirty="0" smtClean="0"/>
              <a:t>Direktionen </a:t>
            </a:r>
            <a:r>
              <a:rPr lang="da-DK" sz="1800" dirty="0"/>
              <a:t>indstiller, at</a:t>
            </a:r>
          </a:p>
          <a:p>
            <a:pPr marL="465750" lvl="1" indent="-285750">
              <a:buClr>
                <a:schemeClr val="accent1">
                  <a:lumMod val="60000"/>
                  <a:lumOff val="40000"/>
                </a:schemeClr>
              </a:buClr>
              <a:buFont typeface="Wingdings" panose="05000000000000000000" pitchFamily="2" charset="2"/>
              <a:buChar char="§"/>
            </a:pPr>
            <a:r>
              <a:rPr lang="da-DK" sz="1800" dirty="0"/>
              <a:t>Bestyrelsen tager orienteringen og gennemgangen af </a:t>
            </a:r>
            <a:r>
              <a:rPr lang="da-DK" sz="1800" dirty="0" smtClean="0"/>
              <a:t>indhold til Miljø- og CSR-beretningen til efterretning.</a:t>
            </a:r>
          </a:p>
          <a:p>
            <a:pPr marL="465750" lvl="1" indent="-285750">
              <a:buClr>
                <a:schemeClr val="accent1">
                  <a:lumMod val="60000"/>
                  <a:lumOff val="40000"/>
                </a:schemeClr>
              </a:buClr>
              <a:buFont typeface="Wingdings" panose="05000000000000000000" pitchFamily="2" charset="2"/>
              <a:buChar char="§"/>
            </a:pPr>
            <a:endParaRPr lang="da-DK" dirty="0"/>
          </a:p>
          <a:p>
            <a:pPr>
              <a:buClr>
                <a:schemeClr val="accent1">
                  <a:lumMod val="60000"/>
                  <a:lumOff val="40000"/>
                </a:schemeClr>
              </a:buClr>
              <a:buNone/>
            </a:pPr>
            <a:r>
              <a:rPr lang="da-DK" sz="1800" b="1" i="1" dirty="0"/>
              <a:t>Bestyrelsen tiltrådte indstillingen.</a:t>
            </a:r>
          </a:p>
          <a:p>
            <a:pPr>
              <a:buClr>
                <a:schemeClr val="accent1">
                  <a:lumMod val="60000"/>
                  <a:lumOff val="40000"/>
                </a:schemeClr>
              </a:buClr>
              <a:buNone/>
            </a:pPr>
            <a:endParaRPr lang="da-DK" sz="1800" dirty="0"/>
          </a:p>
        </p:txBody>
      </p:sp>
      <p:pic>
        <p:nvPicPr>
          <p:cNvPr id="6" name="Pladsholder til billede 5"/>
          <p:cNvPicPr>
            <a:picLocks noGrp="1" noChangeAspect="1"/>
          </p:cNvPicPr>
          <p:nvPr>
            <p:ph type="pic" sz="quarter" idx="14"/>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t="2573" b="2573"/>
          <a:stretch>
            <a:fillRect/>
          </a:stretch>
        </p:blipFill>
        <p:spPr/>
      </p:pic>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20</a:t>
            </a:fld>
            <a:endParaRPr lang="da-DK" dirty="0"/>
          </a:p>
        </p:txBody>
      </p:sp>
    </p:spTree>
    <p:extLst>
      <p:ext uri="{BB962C8B-B14F-4D97-AF65-F5344CB8AC3E}">
        <p14:creationId xmlns:p14="http://schemas.microsoft.com/office/powerpoint/2010/main" val="2206997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1"/>
            <a:ext cx="7152223" cy="1445461"/>
          </a:xfrm>
        </p:spPr>
        <p:txBody>
          <a:bodyPr/>
          <a:lstStyle/>
          <a:p>
            <a:r>
              <a:rPr lang="da-DK" dirty="0" smtClean="0">
                <a:latin typeface="+mn-lt"/>
              </a:rPr>
              <a:t>8. Bestyrelsessammensætning</a:t>
            </a:r>
            <a:endParaRPr lang="da-DK" dirty="0">
              <a:latin typeface="+mn-lt"/>
            </a:endParaRPr>
          </a:p>
        </p:txBody>
      </p:sp>
      <p:sp>
        <p:nvSpPr>
          <p:cNvPr id="3" name="Pladsholder til tekst 2"/>
          <p:cNvSpPr>
            <a:spLocks noGrp="1"/>
          </p:cNvSpPr>
          <p:nvPr>
            <p:ph sz="quarter" idx="15"/>
          </p:nvPr>
        </p:nvSpPr>
        <p:spPr>
          <a:xfrm>
            <a:off x="839416" y="1196752"/>
            <a:ext cx="10273151" cy="5400600"/>
          </a:xfrm>
        </p:spPr>
        <p:txBody>
          <a:bodyPr/>
          <a:lstStyle/>
          <a:p>
            <a:r>
              <a:rPr lang="da-DK" sz="1700" b="1" u="sng" dirty="0" smtClean="0"/>
              <a:t>Baggrund</a:t>
            </a:r>
          </a:p>
          <a:p>
            <a:pPr marL="342900" indent="-342900">
              <a:buClr>
                <a:schemeClr val="accent1"/>
              </a:buClr>
              <a:buFont typeface="Wingdings" panose="05000000000000000000" pitchFamily="2" charset="2"/>
              <a:buChar char="§"/>
            </a:pPr>
            <a:r>
              <a:rPr lang="da-DK" sz="1700" dirty="0" smtClean="0"/>
              <a:t>På bestyrelsesseminar og bestyrelsesmøde den 15. november 2018 drøftede bestyrelsen, hvori god selskabsledelse består, samt hvilke ønsker bestyrelsen har til Forsyning Helsingør’ bestyrelse. Lars Goldschmidt </a:t>
            </a:r>
            <a:r>
              <a:rPr lang="da-DK" sz="1700" dirty="0" err="1" smtClean="0"/>
              <a:t>faciliterede</a:t>
            </a:r>
            <a:r>
              <a:rPr lang="da-DK" sz="1700" dirty="0" smtClean="0"/>
              <a:t> det pågældende bestyrelsesseminar.</a:t>
            </a:r>
          </a:p>
          <a:p>
            <a:pPr marL="342900" indent="-342900">
              <a:buClr>
                <a:schemeClr val="accent1"/>
              </a:buClr>
              <a:buFont typeface="Wingdings" panose="05000000000000000000" pitchFamily="2" charset="2"/>
              <a:buChar char="§"/>
            </a:pPr>
            <a:endParaRPr lang="da-DK" sz="1700" dirty="0"/>
          </a:p>
          <a:p>
            <a:pPr marL="342900" indent="-342900">
              <a:buClr>
                <a:schemeClr val="accent1"/>
              </a:buClr>
              <a:buFont typeface="Wingdings" panose="05000000000000000000" pitchFamily="2" charset="2"/>
              <a:buChar char="§"/>
            </a:pPr>
            <a:r>
              <a:rPr lang="da-DK" sz="1700" dirty="0" smtClean="0"/>
              <a:t>Det blev på bestyrelsesmødet den 15. november 2018 besluttet at anmode </a:t>
            </a:r>
            <a:r>
              <a:rPr lang="da-DK" sz="1700" dirty="0"/>
              <a:t>Lars Goldschmidt, der har </a:t>
            </a:r>
            <a:r>
              <a:rPr lang="da-DK" sz="1700" dirty="0" err="1"/>
              <a:t>faciliteret</a:t>
            </a:r>
            <a:r>
              <a:rPr lang="da-DK" sz="1700" dirty="0"/>
              <a:t> bestyrelsens seminar om god selskabsledelse, om at sammenfatte </a:t>
            </a:r>
            <a:r>
              <a:rPr lang="da-DK" sz="1700" dirty="0" smtClean="0"/>
              <a:t>bestyrelsens drøftelser og konklusioner.</a:t>
            </a:r>
          </a:p>
          <a:p>
            <a:pPr marL="342900" indent="-342900">
              <a:buClr>
                <a:schemeClr val="accent1"/>
              </a:buClr>
              <a:buFont typeface="Wingdings" panose="05000000000000000000" pitchFamily="2" charset="2"/>
              <a:buChar char="§"/>
            </a:pPr>
            <a:endParaRPr lang="da-DK" sz="1700" b="1" i="1" dirty="0" smtClean="0"/>
          </a:p>
          <a:p>
            <a:pPr marL="342900" indent="-342900">
              <a:buClr>
                <a:schemeClr val="accent1"/>
              </a:buClr>
              <a:buFont typeface="Wingdings" panose="05000000000000000000" pitchFamily="2" charset="2"/>
              <a:buChar char="§"/>
            </a:pPr>
            <a:r>
              <a:rPr lang="da-DK" sz="1700" dirty="0" smtClean="0"/>
              <a:t>På baggrund heraf har formand og direktion udarbejdet forslag til bestyrelsessammensætning.</a:t>
            </a:r>
          </a:p>
          <a:p>
            <a:pPr marL="342900" indent="-342900">
              <a:buClr>
                <a:schemeClr val="accent1"/>
              </a:buClr>
              <a:buFont typeface="Wingdings" panose="05000000000000000000" pitchFamily="2" charset="2"/>
              <a:buChar char="§"/>
            </a:pPr>
            <a:endParaRPr lang="da-DK" sz="1700" b="1" i="1" dirty="0"/>
          </a:p>
          <a:p>
            <a:pPr>
              <a:buClr>
                <a:schemeClr val="accent1"/>
              </a:buClr>
              <a:buNone/>
            </a:pPr>
            <a:r>
              <a:rPr lang="da-DK" sz="1700" b="1" u="sng" dirty="0" smtClean="0"/>
              <a:t>Sammenfatningen</a:t>
            </a:r>
          </a:p>
          <a:p>
            <a:pPr marL="522900" lvl="1" indent="-342900">
              <a:buClr>
                <a:schemeClr val="accent1"/>
              </a:buClr>
              <a:buFont typeface="Wingdings" panose="05000000000000000000" pitchFamily="2" charset="2"/>
              <a:buChar char="§"/>
            </a:pPr>
            <a:r>
              <a:rPr lang="da-DK" sz="1700" dirty="0" smtClean="0"/>
              <a:t>Bestyrelsen fremstår som en godt samarbejdende gruppe med dybde i de forskellige kompetenceområder</a:t>
            </a:r>
          </a:p>
          <a:p>
            <a:pPr marL="522900" lvl="1" indent="-342900">
              <a:buClr>
                <a:schemeClr val="accent1"/>
              </a:buClr>
              <a:buFont typeface="Wingdings" panose="05000000000000000000" pitchFamily="2" charset="2"/>
              <a:buChar char="§"/>
            </a:pPr>
            <a:r>
              <a:rPr lang="da-DK" sz="1700" dirty="0" smtClean="0"/>
              <a:t>Bestyrelsen har en god størrelse med bidrag fra alle bestyrelsesmedlemmer</a:t>
            </a:r>
          </a:p>
          <a:p>
            <a:pPr marL="522900" lvl="1" indent="-342900">
              <a:buClr>
                <a:schemeClr val="accent1"/>
              </a:buClr>
              <a:buFont typeface="Wingdings" panose="05000000000000000000" pitchFamily="2" charset="2"/>
              <a:buChar char="§"/>
            </a:pPr>
            <a:r>
              <a:rPr lang="da-DK" sz="1700" dirty="0" smtClean="0"/>
              <a:t>En forøgelse af bestyrelsens medlemstal kan ikke anbefales, da det risikerer at formindske bestyrelsens effektivitet</a:t>
            </a:r>
          </a:p>
          <a:p>
            <a:pPr marL="522900" lvl="1" indent="-342900">
              <a:buClr>
                <a:schemeClr val="accent1"/>
              </a:buClr>
              <a:buFont typeface="Wingdings" panose="05000000000000000000" pitchFamily="2" charset="2"/>
              <a:buChar char="§"/>
            </a:pPr>
            <a:r>
              <a:rPr lang="da-DK" sz="1700" dirty="0" smtClean="0"/>
              <a:t>En forøgelse synes ej heller at kunne begrundes i et behov for at tilføre bestyrelsen yderligere kompetencer</a:t>
            </a:r>
            <a:endParaRPr lang="da-DK" sz="1700" dirty="0"/>
          </a:p>
        </p:txBody>
      </p:sp>
      <p:sp>
        <p:nvSpPr>
          <p:cNvPr id="4" name="Afrundet rektangel 3"/>
          <p:cNvSpPr/>
          <p:nvPr/>
        </p:nvSpPr>
        <p:spPr>
          <a:xfrm>
            <a:off x="8400256" y="188641"/>
            <a:ext cx="3024336" cy="64807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r>
              <a:rPr lang="da-DK" sz="1300" dirty="0" smtClean="0"/>
              <a:t>Bilag 8.1 – Sammenfatning af bestyrelsesdrøftelse fra Lars Goldschmidt </a:t>
            </a:r>
          </a:p>
        </p:txBody>
      </p:sp>
      <p:sp>
        <p:nvSpPr>
          <p:cNvPr id="6" name="Pladsholder til sidefod 5"/>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21</a:t>
            </a:fld>
            <a:endParaRPr lang="da-DK" dirty="0"/>
          </a:p>
        </p:txBody>
      </p:sp>
    </p:spTree>
    <p:extLst>
      <p:ext uri="{BB962C8B-B14F-4D97-AF65-F5344CB8AC3E}">
        <p14:creationId xmlns:p14="http://schemas.microsoft.com/office/powerpoint/2010/main" val="3396042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001" y="188642"/>
            <a:ext cx="10273151" cy="1094910"/>
          </a:xfrm>
        </p:spPr>
        <p:txBody>
          <a:bodyPr/>
          <a:lstStyle/>
          <a:p>
            <a:r>
              <a:rPr lang="da-DK" dirty="0"/>
              <a:t>8</a:t>
            </a:r>
            <a:r>
              <a:rPr lang="da-DK" dirty="0" smtClean="0"/>
              <a:t>. </a:t>
            </a:r>
            <a:r>
              <a:rPr lang="da-DK" dirty="0"/>
              <a:t>Bestyrelsessammensætning</a:t>
            </a:r>
          </a:p>
        </p:txBody>
      </p:sp>
      <p:sp>
        <p:nvSpPr>
          <p:cNvPr id="4" name="Pladsholder til indhold 3"/>
          <p:cNvSpPr>
            <a:spLocks noGrp="1"/>
          </p:cNvSpPr>
          <p:nvPr>
            <p:ph sz="quarter" idx="15"/>
          </p:nvPr>
        </p:nvSpPr>
        <p:spPr>
          <a:xfrm>
            <a:off x="960000" y="980728"/>
            <a:ext cx="10273151" cy="5472609"/>
          </a:xfrm>
        </p:spPr>
        <p:txBody>
          <a:bodyPr/>
          <a:lstStyle/>
          <a:p>
            <a:pPr lvl="0"/>
            <a:r>
              <a:rPr lang="da-DK" sz="1600" b="1" dirty="0" smtClean="0"/>
              <a:t>Nuværende bestyrelse samt konsekvenser af yderligere to forbrugervalgte medlemmer:</a:t>
            </a:r>
          </a:p>
          <a:p>
            <a:pPr lvl="0"/>
            <a:endParaRPr lang="da-DK" sz="1600" dirty="0"/>
          </a:p>
          <a:p>
            <a:pPr lvl="0"/>
            <a:r>
              <a:rPr lang="da-DK" sz="1600" dirty="0" smtClean="0"/>
              <a:t>Den nuværende bestyrelse består som bekendt af:</a:t>
            </a:r>
          </a:p>
          <a:p>
            <a:pPr marL="342900" lvl="0" indent="-342900">
              <a:buClr>
                <a:schemeClr val="accent1"/>
              </a:buClr>
              <a:buFont typeface="Wingdings" panose="05000000000000000000" pitchFamily="2" charset="2"/>
              <a:buChar char="§"/>
            </a:pPr>
            <a:r>
              <a:rPr lang="da-DK" sz="1600" dirty="0" smtClean="0"/>
              <a:t>4 byrådsmedlemmer</a:t>
            </a:r>
          </a:p>
          <a:p>
            <a:pPr marL="342900" lvl="0" indent="-342900">
              <a:buClr>
                <a:schemeClr val="accent1"/>
              </a:buClr>
              <a:buFont typeface="Wingdings" panose="05000000000000000000" pitchFamily="2" charset="2"/>
              <a:buChar char="§"/>
            </a:pPr>
            <a:r>
              <a:rPr lang="da-DK" sz="1600" dirty="0" smtClean="0"/>
              <a:t>2 eksterne medlemmer, og </a:t>
            </a:r>
          </a:p>
          <a:p>
            <a:pPr marL="342900" lvl="0" indent="-342900">
              <a:buClr>
                <a:schemeClr val="accent1"/>
              </a:buClr>
              <a:buFont typeface="Wingdings" panose="05000000000000000000" pitchFamily="2" charset="2"/>
              <a:buChar char="§"/>
            </a:pPr>
            <a:r>
              <a:rPr lang="da-DK" sz="1600" dirty="0" smtClean="0"/>
              <a:t>2 medarbejder-valgte medlemmer (medarbejderne har hidtil ikke krævet fuld repræsentation, hvilket iht. Selskabsloven § 140 er halvdelen af øvrige medlemmer, hvilket således ville have været 3)</a:t>
            </a:r>
          </a:p>
          <a:p>
            <a:pPr marL="342900" lvl="0" indent="-342900">
              <a:buClr>
                <a:schemeClr val="accent1"/>
              </a:buClr>
              <a:buFont typeface="Wingdings" panose="05000000000000000000" pitchFamily="2" charset="2"/>
              <a:buChar char="§"/>
            </a:pPr>
            <a:endParaRPr lang="da-DK" sz="1600" dirty="0"/>
          </a:p>
          <a:p>
            <a:pPr lvl="0">
              <a:buClr>
                <a:schemeClr val="accent1"/>
              </a:buClr>
              <a:buNone/>
            </a:pPr>
            <a:r>
              <a:rPr lang="da-DK" sz="1600" dirty="0" smtClean="0"/>
              <a:t>Såfremt det forudsættes</a:t>
            </a:r>
            <a:r>
              <a:rPr lang="da-DK" sz="1600" dirty="0"/>
              <a:t>, at ejer (</a:t>
            </a:r>
            <a:r>
              <a:rPr lang="da-DK" sz="1600" dirty="0" smtClean="0"/>
              <a:t>Helsingør Kommune) </a:t>
            </a:r>
            <a:r>
              <a:rPr lang="da-DK" sz="1600" dirty="0"/>
              <a:t>ikke ønsker at være i </a:t>
            </a:r>
            <a:r>
              <a:rPr lang="da-DK" sz="1600" dirty="0" smtClean="0"/>
              <a:t>mindretal i bestyrelsen, vil to </a:t>
            </a:r>
            <a:r>
              <a:rPr lang="da-DK" sz="1600" dirty="0"/>
              <a:t>yderligere </a:t>
            </a:r>
            <a:r>
              <a:rPr lang="da-DK" sz="1600" dirty="0" smtClean="0"/>
              <a:t>eksterne bestyrelsesmedlemmer medføre valg af :</a:t>
            </a:r>
          </a:p>
          <a:p>
            <a:pPr marL="465750" lvl="1" indent="-285750">
              <a:buClr>
                <a:schemeClr val="accent1"/>
              </a:buClr>
              <a:buFont typeface="Wingdings" panose="05000000000000000000" pitchFamily="2" charset="2"/>
              <a:buChar char="§"/>
            </a:pPr>
            <a:r>
              <a:rPr lang="da-DK" sz="1600" dirty="0" smtClean="0"/>
              <a:t>8 yderligere byrådsmedlemmer, samt</a:t>
            </a:r>
          </a:p>
          <a:p>
            <a:pPr marL="465750" lvl="1" indent="-285750">
              <a:buClr>
                <a:schemeClr val="accent1"/>
              </a:buClr>
              <a:buFont typeface="Wingdings" panose="05000000000000000000" pitchFamily="2" charset="2"/>
              <a:buChar char="§"/>
            </a:pPr>
            <a:r>
              <a:rPr lang="da-DK" sz="1600" dirty="0" smtClean="0"/>
              <a:t>6 yderligere medarbejderrepræsentanter, da medarbejderantallet udgør halvdelen af de generalforsamlingsvalgte.</a:t>
            </a:r>
          </a:p>
          <a:p>
            <a:pPr lvl="0">
              <a:buClr>
                <a:schemeClr val="accent1"/>
              </a:buClr>
              <a:buNone/>
            </a:pPr>
            <a:endParaRPr lang="da-DK" sz="1600" dirty="0"/>
          </a:p>
          <a:p>
            <a:pPr lvl="0">
              <a:buClr>
                <a:schemeClr val="accent1"/>
              </a:buClr>
              <a:buNone/>
            </a:pPr>
            <a:r>
              <a:rPr lang="da-DK" sz="1600" dirty="0" smtClean="0"/>
              <a:t>Konsekvensen af to yderligere eksterne bestyrelsesmedlemmer f.eks. forbrugervalgte vil således kunne medføre, at antallet af bestyrelsesmedlemmer kan komme op på 24 bestyrelsesmedlemmer</a:t>
            </a:r>
            <a:r>
              <a:rPr lang="da-DK" sz="1600" dirty="0" smtClean="0">
                <a:solidFill>
                  <a:srgbClr val="FF0000"/>
                </a:solidFill>
              </a:rPr>
              <a:t> </a:t>
            </a:r>
            <a:r>
              <a:rPr lang="da-DK" sz="1600" dirty="0" smtClean="0"/>
              <a:t>(12 byrådsmedlemmer, 4 eksterne, 8 medarbejdere). </a:t>
            </a:r>
          </a:p>
          <a:p>
            <a:pPr lvl="0">
              <a:buClr>
                <a:schemeClr val="accent1"/>
              </a:buClr>
              <a:buNone/>
            </a:pPr>
            <a:endParaRPr lang="da-DK" sz="1600" dirty="0"/>
          </a:p>
          <a:p>
            <a:pPr lvl="0">
              <a:buClr>
                <a:schemeClr val="accent1"/>
              </a:buClr>
              <a:buNone/>
            </a:pPr>
            <a:r>
              <a:rPr lang="da-DK" sz="1600" dirty="0" smtClean="0"/>
              <a:t>Det bemærkes, at det vil kræve en </a:t>
            </a:r>
            <a:r>
              <a:rPr lang="da-DK" sz="1600" dirty="0"/>
              <a:t>vedtægtsændring at ændre på nuværende </a:t>
            </a:r>
            <a:r>
              <a:rPr lang="da-DK" sz="1600" dirty="0" smtClean="0"/>
              <a:t>bestyrelses </a:t>
            </a:r>
            <a:r>
              <a:rPr lang="da-DK" sz="1600" dirty="0" err="1" smtClean="0"/>
              <a:t>setup</a:t>
            </a:r>
            <a:r>
              <a:rPr lang="da-DK" sz="1600" dirty="0" smtClean="0"/>
              <a:t>, hvilket skal ske </a:t>
            </a:r>
            <a:r>
              <a:rPr lang="da-DK" sz="1600" dirty="0"/>
              <a:t>via generalforsamlingsbeslutning</a:t>
            </a:r>
            <a:r>
              <a:rPr lang="da-DK" sz="1600" dirty="0" smtClean="0"/>
              <a:t>. Det skal endvidere </a:t>
            </a:r>
            <a:r>
              <a:rPr lang="da-DK" sz="1600" dirty="0"/>
              <a:t>afgøres, hvorvidt valg skal ske ved direkte forbrugervalg eller </a:t>
            </a:r>
            <a:r>
              <a:rPr lang="da-DK" sz="1600" dirty="0" smtClean="0"/>
              <a:t>generalforsamlingsudpegning</a:t>
            </a:r>
            <a:r>
              <a:rPr lang="da-DK" sz="1600" dirty="0"/>
              <a:t>.</a:t>
            </a:r>
          </a:p>
          <a:p>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22</a:t>
            </a:fld>
            <a:endParaRPr lang="da-DK" dirty="0"/>
          </a:p>
        </p:txBody>
      </p:sp>
    </p:spTree>
    <p:extLst>
      <p:ext uri="{BB962C8B-B14F-4D97-AF65-F5344CB8AC3E}">
        <p14:creationId xmlns:p14="http://schemas.microsoft.com/office/powerpoint/2010/main" val="2576023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8</a:t>
            </a:r>
            <a:r>
              <a:rPr lang="da-DK" dirty="0" smtClean="0"/>
              <a:t>. </a:t>
            </a:r>
            <a:r>
              <a:rPr lang="da-DK" dirty="0"/>
              <a:t>Bestyrelsessammensætning</a:t>
            </a:r>
          </a:p>
        </p:txBody>
      </p:sp>
      <p:sp>
        <p:nvSpPr>
          <p:cNvPr id="3" name="Pladsholder til tekst 2"/>
          <p:cNvSpPr>
            <a:spLocks noGrp="1"/>
          </p:cNvSpPr>
          <p:nvPr>
            <p:ph type="body" sz="quarter" idx="13"/>
          </p:nvPr>
        </p:nvSpPr>
        <p:spPr>
          <a:xfrm>
            <a:off x="960001" y="1484784"/>
            <a:ext cx="5929238" cy="4486663"/>
          </a:xfrm>
        </p:spPr>
        <p:txBody>
          <a:bodyPr/>
          <a:lstStyle/>
          <a:p>
            <a:pPr marL="285750" indent="-285750">
              <a:buClr>
                <a:schemeClr val="accent1"/>
              </a:buClr>
              <a:buFont typeface="Wingdings" panose="05000000000000000000" pitchFamily="2" charset="2"/>
              <a:buChar char="§"/>
            </a:pPr>
            <a:r>
              <a:rPr lang="da-DK" sz="1600" dirty="0" smtClean="0"/>
              <a:t>Det skal understreges, at forslaget dækker bestyrelserne i holdingselskabet samt datterselskaberne. Bestyrelsen i Helsingør Kraftvarmeværk A/S, Forsyning Helsingør </a:t>
            </a:r>
            <a:r>
              <a:rPr lang="da-DK" sz="1600" dirty="0" err="1" smtClean="0"/>
              <a:t>Elhandel</a:t>
            </a:r>
            <a:r>
              <a:rPr lang="da-DK" sz="1600" dirty="0" smtClean="0"/>
              <a:t> A/S, Forsyning Helsingør Gadelys &amp; El-service A/S, </a:t>
            </a:r>
            <a:r>
              <a:rPr lang="da-DK" sz="1600" dirty="0" err="1" smtClean="0"/>
              <a:t>Scanenergi</a:t>
            </a:r>
            <a:r>
              <a:rPr lang="da-DK" sz="1600" dirty="0" smtClean="0"/>
              <a:t> Holding A/S og Nordkøb A/S er ikke omfattet af forslaget.</a:t>
            </a:r>
          </a:p>
          <a:p>
            <a:pPr marL="285750" indent="-285750">
              <a:buClr>
                <a:schemeClr val="accent1"/>
              </a:buClr>
              <a:buFont typeface="Wingdings" panose="05000000000000000000" pitchFamily="2" charset="2"/>
              <a:buChar char="§"/>
            </a:pPr>
            <a:endParaRPr lang="da-DK" sz="1600" dirty="0"/>
          </a:p>
          <a:p>
            <a:pPr marL="285750" indent="-285750">
              <a:buClr>
                <a:schemeClr val="accent1"/>
              </a:buClr>
              <a:buFont typeface="Wingdings" panose="05000000000000000000" pitchFamily="2" charset="2"/>
              <a:buChar char="§"/>
            </a:pPr>
            <a:r>
              <a:rPr lang="da-DK" sz="1600" dirty="0" smtClean="0"/>
              <a:t>Det </a:t>
            </a:r>
            <a:r>
              <a:rPr lang="da-DK" sz="1600" dirty="0"/>
              <a:t>er </a:t>
            </a:r>
            <a:r>
              <a:rPr lang="da-DK" sz="1600" dirty="0" smtClean="0"/>
              <a:t>formandens vurdering</a:t>
            </a:r>
            <a:r>
              <a:rPr lang="da-DK" sz="1600" dirty="0"/>
              <a:t>, at det udarbejdede oplæg </a:t>
            </a:r>
            <a:r>
              <a:rPr lang="da-DK" sz="1600" dirty="0" smtClean="0"/>
              <a:t> </a:t>
            </a:r>
            <a:r>
              <a:rPr lang="da-DK" sz="1600" dirty="0"/>
              <a:t>afspejler bestyrelsens drøftelser og </a:t>
            </a:r>
            <a:r>
              <a:rPr lang="da-DK" sz="1600" dirty="0" smtClean="0"/>
              <a:t>konklusioner.</a:t>
            </a:r>
          </a:p>
          <a:p>
            <a:pPr>
              <a:buClr>
                <a:schemeClr val="accent1"/>
              </a:buClr>
              <a:buNone/>
            </a:pPr>
            <a:endParaRPr lang="da-DK" sz="1600" dirty="0" smtClean="0"/>
          </a:p>
          <a:p>
            <a:pPr>
              <a:buClr>
                <a:schemeClr val="accent1"/>
              </a:buClr>
              <a:buNone/>
            </a:pPr>
            <a:endParaRPr lang="da-DK" sz="1600" dirty="0"/>
          </a:p>
          <a:p>
            <a:pPr>
              <a:buClr>
                <a:schemeClr val="accent1"/>
              </a:buClr>
              <a:buNone/>
            </a:pPr>
            <a:r>
              <a:rPr lang="da-DK" sz="1600" b="1" dirty="0" smtClean="0"/>
              <a:t>Formanden indstiller</a:t>
            </a:r>
            <a:r>
              <a:rPr lang="da-DK" sz="1600" b="1" dirty="0"/>
              <a:t>, at</a:t>
            </a:r>
          </a:p>
          <a:p>
            <a:pPr marL="702900" lvl="2" indent="-342900">
              <a:buClr>
                <a:schemeClr val="accent1"/>
              </a:buClr>
              <a:buFont typeface="Wingdings" panose="05000000000000000000" pitchFamily="2" charset="2"/>
              <a:buChar char="§"/>
            </a:pPr>
            <a:r>
              <a:rPr lang="da-DK" sz="1600" dirty="0" smtClean="0"/>
              <a:t>bestyrelsen drøfter og beslutter indstilling til generalforsamlingen om  bestyrelsessammensætning.</a:t>
            </a:r>
          </a:p>
          <a:p>
            <a:pPr>
              <a:buClr>
                <a:schemeClr val="accent1"/>
              </a:buClr>
              <a:buNone/>
            </a:pPr>
            <a:endParaRPr lang="da-DK" sz="1600" dirty="0"/>
          </a:p>
          <a:p>
            <a:pPr>
              <a:buClr>
                <a:schemeClr val="accent1"/>
              </a:buClr>
              <a:buNone/>
            </a:pPr>
            <a:r>
              <a:rPr lang="da-DK" sz="1600" b="1" i="1" dirty="0" smtClean="0"/>
              <a:t>Bestyrelsen drøftede sagen og genoptager drøftelsen ved næste møde.</a:t>
            </a:r>
          </a:p>
        </p:txBody>
      </p:sp>
      <p:pic>
        <p:nvPicPr>
          <p:cNvPr id="9" name="Billede 8"/>
          <p:cNvPicPr>
            <a:picLocks noChangeAspect="1"/>
          </p:cNvPicPr>
          <p:nvPr/>
        </p:nvPicPr>
        <p:blipFill>
          <a:blip r:embed="rId2"/>
          <a:stretch>
            <a:fillRect/>
          </a:stretch>
        </p:blipFill>
        <p:spPr>
          <a:xfrm>
            <a:off x="6924098" y="1407690"/>
            <a:ext cx="4831899" cy="2813397"/>
          </a:xfrm>
          <a:prstGeom prst="rect">
            <a:avLst/>
          </a:prstGeom>
        </p:spPr>
      </p:pic>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23</a:t>
            </a:fld>
            <a:endParaRPr lang="da-DK" dirty="0"/>
          </a:p>
        </p:txBody>
      </p:sp>
    </p:spTree>
    <p:extLst>
      <p:ext uri="{BB962C8B-B14F-4D97-AF65-F5344CB8AC3E}">
        <p14:creationId xmlns:p14="http://schemas.microsoft.com/office/powerpoint/2010/main" val="4268834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9. Nyt indsamlingssystem - husholdningsaffald</a:t>
            </a:r>
            <a:endParaRPr lang="da-DK" dirty="0"/>
          </a:p>
        </p:txBody>
      </p:sp>
      <p:sp>
        <p:nvSpPr>
          <p:cNvPr id="6" name="Pladsholder til indhold 5"/>
          <p:cNvSpPr>
            <a:spLocks noGrp="1"/>
          </p:cNvSpPr>
          <p:nvPr>
            <p:ph sz="quarter" idx="15"/>
          </p:nvPr>
        </p:nvSpPr>
        <p:spPr>
          <a:xfrm>
            <a:off x="960000" y="1484784"/>
            <a:ext cx="10273151" cy="4851788"/>
          </a:xfrm>
        </p:spPr>
        <p:txBody>
          <a:bodyPr/>
          <a:lstStyle/>
          <a:p>
            <a:pPr marL="285750" indent="-285750">
              <a:buClr>
                <a:schemeClr val="accent1"/>
              </a:buClr>
              <a:buFont typeface="Wingdings" panose="05000000000000000000" pitchFamily="2" charset="2"/>
              <a:buChar char="§"/>
            </a:pPr>
            <a:r>
              <a:rPr lang="da-DK" sz="1500" dirty="0" smtClean="0"/>
              <a:t>Da der er risiko for, at anlægget hvor nye affaldsfraktioner skal </a:t>
            </a:r>
            <a:r>
              <a:rPr lang="da-DK" sz="1500" dirty="0" err="1" smtClean="0"/>
              <a:t>omlastes</a:t>
            </a:r>
            <a:r>
              <a:rPr lang="da-DK" sz="1500" dirty="0" smtClean="0"/>
              <a:t> (fra dobbeltkammerbiler til containere) ikke kan være klar til foråret 2019, anses det nødvendigt at udskyde første </a:t>
            </a:r>
            <a:r>
              <a:rPr lang="da-DK" sz="1500" dirty="0"/>
              <a:t>etape af udrulningen af det nye indsamlingssystem </a:t>
            </a:r>
            <a:r>
              <a:rPr lang="da-DK" sz="1500" dirty="0" smtClean="0"/>
              <a:t>fra den 1. maj til  1. september 2019.</a:t>
            </a:r>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smtClean="0"/>
              <a:t>Årsagen er lang sagsbehandlingstid i forbindelse med opnåelse af nødvendige tilladelser og godkendelser </a:t>
            </a:r>
            <a:r>
              <a:rPr lang="da-DK" sz="1500" dirty="0"/>
              <a:t>fra Helsingør Kommune og </a:t>
            </a:r>
            <a:r>
              <a:rPr lang="da-DK" sz="1500" dirty="0" smtClean="0"/>
              <a:t>Miljøstyrelsen.</a:t>
            </a:r>
            <a:r>
              <a:rPr lang="da-DK" sz="1500" dirty="0"/>
              <a:t> Etableringen på Skibstrup Affaldscenter (SAC) kan ikke påbegyndes, før vi har </a:t>
            </a:r>
            <a:r>
              <a:rPr lang="da-DK" sz="1500" dirty="0" smtClean="0"/>
              <a:t>modtaget disse.</a:t>
            </a:r>
            <a:r>
              <a:rPr lang="da-DK" sz="1500" dirty="0"/>
              <a:t> </a:t>
            </a:r>
            <a:endParaRPr lang="da-DK" sz="1500" dirty="0" smtClean="0"/>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smtClean="0"/>
              <a:t>Endvidere er det nødvendigt, at have vished for antallet af dobbeltkammerbiler </a:t>
            </a:r>
            <a:r>
              <a:rPr lang="da-DK" sz="1500" dirty="0"/>
              <a:t>til indsamling af de nye </a:t>
            </a:r>
            <a:r>
              <a:rPr lang="da-DK" sz="1500" dirty="0" smtClean="0"/>
              <a:t>affaldsfraktioner, hvilket ikke kan opnås forinden Forsyning Helsingør har </a:t>
            </a:r>
            <a:r>
              <a:rPr lang="da-DK" sz="1500" dirty="0"/>
              <a:t>underskrevet ny kontrakt med renovatør først i det nye år. </a:t>
            </a:r>
            <a:endParaRPr lang="da-DK" sz="1500" dirty="0" smtClean="0"/>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smtClean="0"/>
              <a:t>Det er Direktionens vurdering, at det er meget væsentligt, at </a:t>
            </a:r>
            <a:r>
              <a:rPr lang="da-DK" sz="1500" dirty="0"/>
              <a:t>det nye indsamlingssystem bliver taget godt </a:t>
            </a:r>
            <a:r>
              <a:rPr lang="da-DK" sz="1500" dirty="0" smtClean="0"/>
              <a:t>imod, </a:t>
            </a:r>
            <a:r>
              <a:rPr lang="da-DK" sz="1500" dirty="0"/>
              <a:t>og at opstarten bliver en god oplevelse for vores </a:t>
            </a:r>
            <a:r>
              <a:rPr lang="da-DK" sz="1500" dirty="0" smtClean="0"/>
              <a:t>kunder, og at udskydelsen således er nødvendig. </a:t>
            </a:r>
          </a:p>
          <a:p>
            <a:pPr marL="285750" indent="-285750">
              <a:buClr>
                <a:schemeClr val="accent1"/>
              </a:buClr>
              <a:buFont typeface="Wingdings" panose="05000000000000000000" pitchFamily="2" charset="2"/>
              <a:buChar char="§"/>
            </a:pPr>
            <a:endParaRPr lang="da-DK" sz="1500" dirty="0"/>
          </a:p>
          <a:p>
            <a:pPr marL="285750" indent="-285750">
              <a:buClr>
                <a:schemeClr val="accent1"/>
              </a:buClr>
              <a:buFont typeface="Wingdings" panose="05000000000000000000" pitchFamily="2" charset="2"/>
              <a:buChar char="§"/>
            </a:pPr>
            <a:r>
              <a:rPr lang="da-DK" sz="1500" dirty="0" smtClean="0"/>
              <a:t>Den </a:t>
            </a:r>
            <a:r>
              <a:rPr lang="da-DK" sz="1500" dirty="0"/>
              <a:t>fulde implementering af det nye affaldsindsamlingssystem forventes afsluttet ved udgangen af 2020, som hidtil </a:t>
            </a:r>
            <a:r>
              <a:rPr lang="da-DK" sz="1500" dirty="0" smtClean="0"/>
              <a:t>planlagt. Der </a:t>
            </a:r>
            <a:r>
              <a:rPr lang="da-DK" sz="1500" dirty="0"/>
              <a:t>vil ske en koordineret kommunikation til kunder og Helsingør Kommune </a:t>
            </a:r>
            <a:r>
              <a:rPr lang="da-DK" sz="1500" dirty="0" smtClean="0"/>
              <a:t>vedrørende den planlagte udskydelse.</a:t>
            </a:r>
            <a:r>
              <a:rPr lang="da-DK" sz="1500" i="1" dirty="0"/>
              <a:t> </a:t>
            </a:r>
            <a:endParaRPr lang="da-DK" sz="1500" dirty="0"/>
          </a:p>
          <a:p>
            <a:endParaRPr lang="da-DK" sz="1500" b="1" dirty="0" smtClean="0"/>
          </a:p>
          <a:p>
            <a:r>
              <a:rPr lang="da-DK" sz="1500" b="1" dirty="0" smtClean="0"/>
              <a:t>Direktionen </a:t>
            </a:r>
            <a:r>
              <a:rPr lang="da-DK" sz="1500" b="1" dirty="0"/>
              <a:t>indstiller, at:</a:t>
            </a:r>
            <a:endParaRPr lang="da-DK" sz="1500" dirty="0"/>
          </a:p>
          <a:p>
            <a:pPr marL="645750" lvl="2" indent="-285750">
              <a:buClr>
                <a:schemeClr val="accent1"/>
              </a:buClr>
              <a:buFont typeface="Wingdings" panose="05000000000000000000" pitchFamily="2" charset="2"/>
              <a:buChar char="§"/>
            </a:pPr>
            <a:r>
              <a:rPr lang="da-DK" sz="1500" b="1" dirty="0"/>
              <a:t> </a:t>
            </a:r>
            <a:r>
              <a:rPr lang="da-DK" sz="1500" dirty="0" smtClean="0"/>
              <a:t>Bestyrelsen tager den reviderede </a:t>
            </a:r>
            <a:r>
              <a:rPr lang="da-DK" sz="1500" dirty="0"/>
              <a:t>tidsplan </a:t>
            </a:r>
            <a:r>
              <a:rPr lang="da-DK" sz="1500" dirty="0" smtClean="0"/>
              <a:t>til efterretning.</a:t>
            </a:r>
          </a:p>
          <a:p>
            <a:pPr>
              <a:buClr>
                <a:schemeClr val="accent1"/>
              </a:buClr>
              <a:buNone/>
            </a:pPr>
            <a:r>
              <a:rPr lang="da-DK" sz="1600" b="1" i="1" dirty="0" smtClean="0"/>
              <a:t>Bestyrelsen </a:t>
            </a:r>
            <a:r>
              <a:rPr lang="da-DK" sz="1600" b="1" i="1" dirty="0"/>
              <a:t>tiltrådte indstillingen.</a:t>
            </a:r>
          </a:p>
          <a:p>
            <a:pPr marL="645750" lvl="2" indent="-285750">
              <a:buClr>
                <a:schemeClr val="accent1"/>
              </a:buClr>
              <a:buFont typeface="Wingdings" panose="05000000000000000000" pitchFamily="2" charset="2"/>
              <a:buChar char="§"/>
            </a:pPr>
            <a:endParaRPr lang="da-DK" sz="1500" dirty="0"/>
          </a:p>
          <a:p>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24</a:t>
            </a:fld>
            <a:endParaRPr lang="da-DK" dirty="0"/>
          </a:p>
        </p:txBody>
      </p:sp>
    </p:spTree>
    <p:extLst>
      <p:ext uri="{BB962C8B-B14F-4D97-AF65-F5344CB8AC3E}">
        <p14:creationId xmlns:p14="http://schemas.microsoft.com/office/powerpoint/2010/main" val="382783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10. </a:t>
            </a:r>
            <a:r>
              <a:rPr lang="da-DK" dirty="0" err="1" smtClean="0"/>
              <a:t>Geotermi</a:t>
            </a:r>
            <a:r>
              <a:rPr lang="da-DK" dirty="0" smtClean="0"/>
              <a:t> – </a:t>
            </a:r>
            <a:r>
              <a:rPr lang="da-DK" dirty="0" smtClean="0">
                <a:solidFill>
                  <a:srgbClr val="FF0000"/>
                </a:solidFill>
              </a:rPr>
              <a:t>Punktet udsat</a:t>
            </a:r>
            <a:endParaRPr lang="da-DK" dirty="0">
              <a:solidFill>
                <a:srgbClr val="FF0000"/>
              </a:solidFill>
            </a:endParaRPr>
          </a:p>
        </p:txBody>
      </p:sp>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25</a:t>
            </a:fld>
            <a:endParaRPr lang="da-DK" dirty="0"/>
          </a:p>
        </p:txBody>
      </p:sp>
      <p:sp>
        <p:nvSpPr>
          <p:cNvPr id="3" name="Pladsholder til tekst 2"/>
          <p:cNvSpPr>
            <a:spLocks noGrp="1"/>
          </p:cNvSpPr>
          <p:nvPr>
            <p:ph sz="quarter" idx="15"/>
          </p:nvPr>
        </p:nvSpPr>
        <p:spPr>
          <a:xfrm>
            <a:off x="960000" y="1412776"/>
            <a:ext cx="10273151" cy="4170462"/>
          </a:xfrm>
        </p:spPr>
        <p:txBody>
          <a:bodyPr/>
          <a:lstStyle/>
          <a:p>
            <a:pPr marL="342900" indent="-342900">
              <a:buFont typeface="Arial" panose="020B0604020202020204" pitchFamily="34" charset="0"/>
              <a:buChar char="•"/>
            </a:pPr>
            <a:endParaRPr lang="da-DK" sz="1800" dirty="0"/>
          </a:p>
          <a:p>
            <a:endParaRPr lang="da-DK" dirty="0" smtClean="0"/>
          </a:p>
          <a:p>
            <a:endParaRPr lang="da-DK" dirty="0" smtClean="0"/>
          </a:p>
          <a:p>
            <a:endParaRPr lang="da-DK" dirty="0" smtClean="0"/>
          </a:p>
          <a:p>
            <a:endParaRPr lang="da-DK" dirty="0"/>
          </a:p>
        </p:txBody>
      </p:sp>
    </p:spTree>
    <p:extLst>
      <p:ext uri="{BB962C8B-B14F-4D97-AF65-F5344CB8AC3E}">
        <p14:creationId xmlns:p14="http://schemas.microsoft.com/office/powerpoint/2010/main" val="3493844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11. Nyt bestyrelsesmedlem</a:t>
            </a:r>
            <a:endParaRPr lang="da-DK" dirty="0"/>
          </a:p>
        </p:txBody>
      </p:sp>
      <p:sp>
        <p:nvSpPr>
          <p:cNvPr id="6" name="Pladsholder til indhold 5"/>
          <p:cNvSpPr>
            <a:spLocks noGrp="1"/>
          </p:cNvSpPr>
          <p:nvPr>
            <p:ph sz="quarter" idx="15"/>
          </p:nvPr>
        </p:nvSpPr>
        <p:spPr>
          <a:xfrm>
            <a:off x="960000" y="1340768"/>
            <a:ext cx="10273151" cy="5256584"/>
          </a:xfrm>
        </p:spPr>
        <p:txBody>
          <a:bodyPr/>
          <a:lstStyle/>
          <a:p>
            <a:pPr marL="285750" indent="-285750">
              <a:buFont typeface="Wingdings" panose="05000000000000000000" pitchFamily="2" charset="2"/>
              <a:buChar char="§"/>
            </a:pPr>
            <a:r>
              <a:rPr lang="da-DK" sz="1800" dirty="0"/>
              <a:t>Som følge af </a:t>
            </a:r>
            <a:r>
              <a:rPr lang="da-DK" sz="1800" dirty="0" smtClean="0"/>
              <a:t>Peter </a:t>
            </a:r>
            <a:r>
              <a:rPr lang="da-DK" sz="1800" dirty="0"/>
              <a:t>Kjær </a:t>
            </a:r>
            <a:r>
              <a:rPr lang="da-DK" sz="1800" dirty="0" smtClean="0"/>
              <a:t>Madsens alt </a:t>
            </a:r>
            <a:r>
              <a:rPr lang="da-DK" sz="1800" dirty="0"/>
              <a:t>for tidlige død er det nødvendigt at udpege et nyt bestyrelsesmedlem </a:t>
            </a:r>
            <a:r>
              <a:rPr lang="da-DK" sz="1800" dirty="0" smtClean="0"/>
              <a:t>i</a:t>
            </a:r>
            <a:r>
              <a:rPr lang="da-DK" sz="1800" dirty="0"/>
              <a:t> </a:t>
            </a:r>
            <a:r>
              <a:rPr lang="da-DK" sz="1800" dirty="0" smtClean="0"/>
              <a:t>henholdsvis </a:t>
            </a:r>
            <a:r>
              <a:rPr lang="da-DK" sz="1800" dirty="0"/>
              <a:t>Forsyning Helsingør Gadelys &amp; El-service A/S samt Forsyning Helsingør </a:t>
            </a:r>
            <a:r>
              <a:rPr lang="da-DK" sz="1800" dirty="0" err="1"/>
              <a:t>Elhandel</a:t>
            </a:r>
            <a:r>
              <a:rPr lang="da-DK" sz="1800" dirty="0"/>
              <a:t> A/S</a:t>
            </a:r>
            <a:r>
              <a:rPr lang="da-DK" sz="1800" dirty="0" smtClean="0"/>
              <a:t> - til </a:t>
            </a:r>
            <a:r>
              <a:rPr lang="da-DK" sz="1800" dirty="0"/>
              <a:t>tiltrædeles snarest muligt.</a:t>
            </a:r>
          </a:p>
          <a:p>
            <a:pPr marL="285750" indent="-285750">
              <a:buFont typeface="Wingdings" panose="05000000000000000000" pitchFamily="2" charset="2"/>
              <a:buChar char="§"/>
            </a:pPr>
            <a:endParaRPr lang="da-DK" sz="1800" dirty="0"/>
          </a:p>
          <a:p>
            <a:pPr marL="285750" indent="-285750">
              <a:buFont typeface="Wingdings" panose="05000000000000000000" pitchFamily="2" charset="2"/>
              <a:buChar char="§"/>
            </a:pPr>
            <a:r>
              <a:rPr lang="da-DK" sz="1800" dirty="0"/>
              <a:t>Det følger af vedtægterne for begge selskaber, at generalforsamlingen vælger bestyrelsesmedlemmerne. Valget foregår på baggrund af indstilling fra </a:t>
            </a:r>
            <a:r>
              <a:rPr lang="da-DK" sz="1800" dirty="0" smtClean="0"/>
              <a:t>de </a:t>
            </a:r>
            <a:r>
              <a:rPr lang="da-DK" sz="1800" dirty="0"/>
              <a:t>siddende </a:t>
            </a:r>
            <a:r>
              <a:rPr lang="da-DK" sz="1800" dirty="0" smtClean="0"/>
              <a:t>bestyrelser. </a:t>
            </a:r>
            <a:endParaRPr lang="da-DK" sz="1800" dirty="0"/>
          </a:p>
          <a:p>
            <a:pPr marL="285750" indent="-285750">
              <a:buFont typeface="Wingdings" panose="05000000000000000000" pitchFamily="2" charset="2"/>
              <a:buChar char="§"/>
            </a:pPr>
            <a:endParaRPr lang="da-DK" sz="1800" dirty="0"/>
          </a:p>
          <a:p>
            <a:pPr marL="285750" indent="-285750">
              <a:buFont typeface="Wingdings" panose="05000000000000000000" pitchFamily="2" charset="2"/>
              <a:buChar char="§"/>
            </a:pPr>
            <a:r>
              <a:rPr lang="da-DK" sz="1800" dirty="0" smtClean="0"/>
              <a:t>Elektrus A/S udgør som ejer generalforsamlingen for de to selskaber. </a:t>
            </a:r>
          </a:p>
          <a:p>
            <a:pPr marL="285750" indent="-285750">
              <a:buFont typeface="Wingdings" panose="05000000000000000000" pitchFamily="2" charset="2"/>
              <a:buChar char="§"/>
            </a:pPr>
            <a:endParaRPr lang="da-DK" sz="1800" dirty="0"/>
          </a:p>
          <a:p>
            <a:pPr marL="285750" indent="-285750">
              <a:buFont typeface="Wingdings" panose="05000000000000000000" pitchFamily="2" charset="2"/>
              <a:buChar char="§"/>
            </a:pPr>
            <a:r>
              <a:rPr lang="da-DK" sz="1800" dirty="0" smtClean="0"/>
              <a:t>Formanden vil på mødet medbringe forslag til nyt bestyrelsesmedlem. </a:t>
            </a:r>
            <a:endParaRPr lang="da-DK" sz="1800" dirty="0"/>
          </a:p>
          <a:p>
            <a:endParaRPr lang="da-DK" sz="1800" dirty="0"/>
          </a:p>
          <a:p>
            <a:r>
              <a:rPr lang="da-DK" sz="1800" dirty="0"/>
              <a:t>På denne baggrund</a:t>
            </a:r>
            <a:r>
              <a:rPr lang="da-DK" sz="1800" b="1" dirty="0"/>
              <a:t>, indstilles det at</a:t>
            </a:r>
          </a:p>
          <a:p>
            <a:pPr marL="285750" indent="-285750">
              <a:buFont typeface="Wingdings" panose="05000000000000000000" pitchFamily="2" charset="2"/>
              <a:buChar char="§"/>
            </a:pPr>
            <a:r>
              <a:rPr lang="da-DK" sz="1800" dirty="0" smtClean="0"/>
              <a:t>Formanden (for bestyrelsen i Elektrus A/S) bemyndiges </a:t>
            </a:r>
            <a:r>
              <a:rPr lang="da-DK" sz="1800" dirty="0"/>
              <a:t>til at afholde ekstraordinær generalforsamling i begge selskaber</a:t>
            </a:r>
            <a:r>
              <a:rPr lang="da-DK" sz="1800" dirty="0" smtClean="0"/>
              <a:t>.</a:t>
            </a:r>
          </a:p>
          <a:p>
            <a:r>
              <a:rPr lang="da-DK" sz="1800" b="1" i="1" dirty="0" smtClean="0"/>
              <a:t>Bestyrelsen </a:t>
            </a:r>
            <a:r>
              <a:rPr lang="da-DK" sz="1800" b="1" i="1" dirty="0"/>
              <a:t>tiltrådte </a:t>
            </a:r>
            <a:r>
              <a:rPr lang="da-DK" sz="1800" b="1" i="1" dirty="0" smtClean="0"/>
              <a:t>indstillingen og godkendte samtidigt, at Jens Jacobsen kan vælges som nyt bestyrelsesmedlem i de to selskaber.</a:t>
            </a:r>
            <a:endParaRPr lang="da-DK" sz="1800" b="1" i="1" dirty="0"/>
          </a:p>
          <a:p>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26</a:t>
            </a:fld>
            <a:endParaRPr lang="da-DK" dirty="0"/>
          </a:p>
        </p:txBody>
      </p:sp>
    </p:spTree>
    <p:extLst>
      <p:ext uri="{BB962C8B-B14F-4D97-AF65-F5344CB8AC3E}">
        <p14:creationId xmlns:p14="http://schemas.microsoft.com/office/powerpoint/2010/main" val="6564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Punkter til orientering</a:t>
            </a:r>
            <a:endParaRPr lang="da-DK" b="1" dirty="0">
              <a:latin typeface="+mn-lt"/>
            </a:endParaRPr>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27</a:t>
            </a:fld>
            <a:endParaRPr lang="da-DK" dirty="0"/>
          </a:p>
        </p:txBody>
      </p:sp>
      <p:pic>
        <p:nvPicPr>
          <p:cNvPr id="11" name="Billede 10"/>
          <p:cNvPicPr>
            <a:picLocks noChangeAspect="1"/>
          </p:cNvPicPr>
          <p:nvPr/>
        </p:nvPicPr>
        <p:blipFill>
          <a:blip r:embed="rId2"/>
          <a:stretch>
            <a:fillRect/>
          </a:stretch>
        </p:blipFill>
        <p:spPr>
          <a:xfrm>
            <a:off x="5375920" y="1347489"/>
            <a:ext cx="6179556" cy="435511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8" name="Pladsholder til billede 5"/>
          <p:cNvPicPr>
            <a:picLocks noChangeAspect="1"/>
          </p:cNvPicPr>
          <p:nvPr/>
        </p:nvPicPr>
        <p:blipFill>
          <a:blip r:embed="rId3">
            <a:extLst>
              <a:ext uri="{28A0092B-C50C-407E-A947-70E740481C1C}">
                <a14:useLocalDpi xmlns:a14="http://schemas.microsoft.com/office/drawing/2010/main" val="0"/>
              </a:ext>
            </a:extLst>
          </a:blip>
          <a:srcRect l="3174" r="3174"/>
          <a:stretch>
            <a:fillRect/>
          </a:stretch>
        </p:blipFill>
        <p:spPr>
          <a:xfrm>
            <a:off x="695400" y="2174193"/>
            <a:ext cx="4201048" cy="298831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11537328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12. Udvidelse af deponi – SAC - status</a:t>
            </a:r>
            <a:endParaRPr lang="da-DK" dirty="0"/>
          </a:p>
        </p:txBody>
      </p:sp>
      <p:sp>
        <p:nvSpPr>
          <p:cNvPr id="4" name="Pladsholder til indhold 3"/>
          <p:cNvSpPr>
            <a:spLocks noGrp="1"/>
          </p:cNvSpPr>
          <p:nvPr>
            <p:ph type="body" sz="quarter" idx="13"/>
          </p:nvPr>
        </p:nvSpPr>
        <p:spPr>
          <a:xfrm>
            <a:off x="958850" y="1634103"/>
            <a:ext cx="5471583" cy="4337344"/>
          </a:xfrm>
        </p:spPr>
        <p:txBody>
          <a:bodyPr/>
          <a:lstStyle/>
          <a:p>
            <a:pPr marL="285750" indent="-285750">
              <a:buClr>
                <a:schemeClr val="accent1"/>
              </a:buClr>
              <a:buFont typeface="Wingdings" panose="05000000000000000000" pitchFamily="2" charset="2"/>
              <a:buChar char="§"/>
            </a:pPr>
            <a:r>
              <a:rPr lang="da-DK" sz="1800" dirty="0" smtClean="0"/>
              <a:t>Punktet blev senest drøftet på bestyrelsesmødet den 15. november 2018, hvor Direktionen bl.a. orienterede om, at der den 16. november 2018 skulle afholdes møde mellem </a:t>
            </a:r>
            <a:r>
              <a:rPr lang="da-DK" sz="1800" dirty="0"/>
              <a:t>Formand og Direktion samt Christian Holm </a:t>
            </a:r>
            <a:r>
              <a:rPr lang="da-DK" sz="1800" dirty="0" err="1"/>
              <a:t>Donatzky</a:t>
            </a:r>
            <a:r>
              <a:rPr lang="da-DK" sz="1800" dirty="0"/>
              <a:t> og Kim </a:t>
            </a:r>
            <a:r>
              <a:rPr lang="da-DK" sz="1800" dirty="0" smtClean="0"/>
              <a:t>Jørgensen.</a:t>
            </a:r>
          </a:p>
          <a:p>
            <a:pPr marL="285750" indent="-285750">
              <a:buClr>
                <a:schemeClr val="accent1"/>
              </a:buClr>
              <a:buFont typeface="Wingdings" panose="05000000000000000000" pitchFamily="2" charset="2"/>
              <a:buChar char="§"/>
            </a:pPr>
            <a:endParaRPr lang="da-DK" sz="1800" dirty="0"/>
          </a:p>
          <a:p>
            <a:pPr marL="285750" indent="-285750">
              <a:buClr>
                <a:schemeClr val="accent1"/>
              </a:buClr>
              <a:buFont typeface="Wingdings" panose="05000000000000000000" pitchFamily="2" charset="2"/>
              <a:buChar char="§"/>
            </a:pPr>
            <a:r>
              <a:rPr lang="da-DK" sz="1800" dirty="0" smtClean="0"/>
              <a:t>Der har endvidere efterfølgende været afholdt møder mellem sagsbehandlere hos kommunen og Forsyning Helsingør, og det fastlægges nu, hvilke personer der fast skal indgå i samarbejdet omkring deponiet. </a:t>
            </a:r>
          </a:p>
          <a:p>
            <a:pPr marL="285750" indent="-285750">
              <a:buClr>
                <a:schemeClr val="accent1"/>
              </a:buClr>
              <a:buFont typeface="Wingdings" panose="05000000000000000000" pitchFamily="2" charset="2"/>
              <a:buChar char="§"/>
            </a:pPr>
            <a:endParaRPr lang="da-DK" sz="1800" dirty="0"/>
          </a:p>
          <a:p>
            <a:pPr marL="285750" indent="-285750">
              <a:buClr>
                <a:schemeClr val="accent1"/>
              </a:buClr>
              <a:buFont typeface="Wingdings" panose="05000000000000000000" pitchFamily="2" charset="2"/>
              <a:buChar char="§"/>
            </a:pPr>
            <a:r>
              <a:rPr lang="da-DK" sz="1800" dirty="0" smtClean="0"/>
              <a:t>Direktionen vil på mødet give seneste status på sagen efter det afholdte mødet.</a:t>
            </a:r>
          </a:p>
          <a:p>
            <a:pPr>
              <a:buClr>
                <a:schemeClr val="accent1"/>
              </a:buClr>
              <a:buNone/>
            </a:pPr>
            <a:endParaRPr lang="da-DK" sz="1600" dirty="0" smtClean="0"/>
          </a:p>
          <a:p>
            <a:pPr>
              <a:buClr>
                <a:schemeClr val="accent1"/>
              </a:buClr>
              <a:buNone/>
            </a:pPr>
            <a:r>
              <a:rPr lang="da-DK" sz="1600" b="1" i="1" dirty="0" smtClean="0"/>
              <a:t>Bestyrelsen tog orienteringen til efterretning.</a:t>
            </a:r>
            <a:endParaRPr lang="da-DK" sz="1600" b="1" i="1" dirty="0"/>
          </a:p>
        </p:txBody>
      </p:sp>
      <p:pic>
        <p:nvPicPr>
          <p:cNvPr id="6" name="Pladsholder til billede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9921" r="9921"/>
          <a:stretch>
            <a:fillRect/>
          </a:stretch>
        </p:blipFill>
        <p:spPr>
          <a:xfrm>
            <a:off x="6888088" y="1916832"/>
            <a:ext cx="4802717" cy="34163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28</a:t>
            </a:fld>
            <a:endParaRPr lang="da-DK" dirty="0"/>
          </a:p>
        </p:txBody>
      </p:sp>
    </p:spTree>
    <p:extLst>
      <p:ext uri="{BB962C8B-B14F-4D97-AF65-F5344CB8AC3E}">
        <p14:creationId xmlns:p14="http://schemas.microsoft.com/office/powerpoint/2010/main" val="3923219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13. Ny varmeregulering - varmeplanlægning</a:t>
            </a:r>
            <a:endParaRPr lang="da-DK" dirty="0"/>
          </a:p>
        </p:txBody>
      </p:sp>
      <p:sp>
        <p:nvSpPr>
          <p:cNvPr id="3" name="Pladsholder til tekst 2"/>
          <p:cNvSpPr>
            <a:spLocks noGrp="1"/>
          </p:cNvSpPr>
          <p:nvPr>
            <p:ph sz="quarter" idx="15"/>
          </p:nvPr>
        </p:nvSpPr>
        <p:spPr>
          <a:xfrm>
            <a:off x="960000" y="1368020"/>
            <a:ext cx="10273151" cy="4968552"/>
          </a:xfrm>
        </p:spPr>
        <p:txBody>
          <a:bodyPr/>
          <a:lstStyle/>
          <a:p>
            <a:pPr>
              <a:buClr>
                <a:schemeClr val="accent1"/>
              </a:buClr>
              <a:buNone/>
            </a:pPr>
            <a:r>
              <a:rPr lang="da-DK" b="1" dirty="0" smtClean="0"/>
              <a:t>Reguleringen i sektoren omlægges trinvist for at øge konkurrencen fra individuel opvarmning</a:t>
            </a:r>
          </a:p>
          <a:p>
            <a:pPr marL="342900" indent="-342900">
              <a:buClr>
                <a:schemeClr val="accent1"/>
              </a:buClr>
              <a:buFont typeface="Wingdings" panose="05000000000000000000" pitchFamily="2" charset="2"/>
              <a:buChar char="§"/>
            </a:pPr>
            <a:r>
              <a:rPr lang="da-DK" dirty="0" smtClean="0"/>
              <a:t>Stop for pålæg af nye forbrugerbindinger – pr. 1. januar 2019</a:t>
            </a:r>
          </a:p>
          <a:p>
            <a:pPr marL="342900" indent="-342900">
              <a:buClr>
                <a:schemeClr val="accent1"/>
              </a:buClr>
              <a:buFont typeface="Wingdings" panose="05000000000000000000" pitchFamily="2" charset="2"/>
              <a:buChar char="§"/>
            </a:pPr>
            <a:r>
              <a:rPr lang="da-DK" dirty="0" smtClean="0"/>
              <a:t>Elvarmeafgiften lempes løbende</a:t>
            </a:r>
          </a:p>
          <a:p>
            <a:pPr marL="342900" indent="-342900">
              <a:buClr>
                <a:schemeClr val="accent1"/>
              </a:buClr>
              <a:buFont typeface="Wingdings" panose="05000000000000000000" pitchFamily="2" charset="2"/>
              <a:buChar char="§"/>
            </a:pPr>
            <a:r>
              <a:rPr lang="da-DK" dirty="0" smtClean="0"/>
              <a:t>Kraftvarmekravet og brændselsbindingerne ophæves decentralt – pr. 1. januar 2019</a:t>
            </a:r>
          </a:p>
          <a:p>
            <a:pPr marL="342900" indent="-342900">
              <a:buClr>
                <a:schemeClr val="accent1"/>
              </a:buClr>
              <a:buFont typeface="Wingdings" panose="05000000000000000000" pitchFamily="2" charset="2"/>
              <a:buChar char="§"/>
            </a:pPr>
            <a:r>
              <a:rPr lang="da-DK" dirty="0" smtClean="0"/>
              <a:t>Eksisterende forbrugerbindinger ønskes formentlig også ophævet – dog efter analyser er endeligt gennemført.</a:t>
            </a:r>
          </a:p>
          <a:p>
            <a:pPr marL="342900" indent="-342900">
              <a:buClr>
                <a:schemeClr val="accent1"/>
              </a:buClr>
              <a:buFont typeface="Wingdings" panose="05000000000000000000" pitchFamily="2" charset="2"/>
              <a:buChar char="§"/>
            </a:pPr>
            <a:endParaRPr lang="da-DK" dirty="0"/>
          </a:p>
          <a:p>
            <a:pPr>
              <a:buClr>
                <a:schemeClr val="accent1"/>
              </a:buClr>
              <a:buNone/>
            </a:pPr>
            <a:r>
              <a:rPr lang="da-DK" b="1" dirty="0" smtClean="0"/>
              <a:t>Proces:</a:t>
            </a:r>
          </a:p>
          <a:p>
            <a:pPr marL="342900" indent="-342900">
              <a:buClr>
                <a:schemeClr val="accent1"/>
              </a:buClr>
              <a:buFont typeface="Wingdings" panose="05000000000000000000" pitchFamily="2" charset="2"/>
              <a:buChar char="§"/>
            </a:pPr>
            <a:r>
              <a:rPr lang="da-DK" dirty="0" smtClean="0"/>
              <a:t>Lovforslag fremsat 14. november 2018</a:t>
            </a:r>
          </a:p>
          <a:p>
            <a:pPr marL="342900" indent="-342900">
              <a:buClr>
                <a:schemeClr val="accent1"/>
              </a:buClr>
              <a:buFont typeface="Wingdings" panose="05000000000000000000" pitchFamily="2" charset="2"/>
              <a:buChar char="§"/>
            </a:pPr>
            <a:r>
              <a:rPr lang="da-DK" dirty="0" smtClean="0"/>
              <a:t>1. behandling 5. december 2018</a:t>
            </a:r>
          </a:p>
          <a:p>
            <a:pPr marL="342900" indent="-342900">
              <a:buClr>
                <a:schemeClr val="accent1"/>
              </a:buClr>
              <a:buFont typeface="Wingdings" panose="05000000000000000000" pitchFamily="2" charset="2"/>
              <a:buChar char="§"/>
            </a:pPr>
            <a:r>
              <a:rPr lang="da-DK" dirty="0" smtClean="0"/>
              <a:t>Ikrafttræden 1. januar 2019</a:t>
            </a:r>
          </a:p>
          <a:p>
            <a:pPr marL="342900" indent="-342900">
              <a:buClr>
                <a:schemeClr val="accent1"/>
              </a:buClr>
              <a:buFont typeface="Wingdings" panose="05000000000000000000" pitchFamily="2" charset="2"/>
              <a:buChar char="§"/>
            </a:pPr>
            <a:endParaRPr lang="da-DK" dirty="0" smtClean="0"/>
          </a:p>
          <a:p>
            <a:pPr>
              <a:buClr>
                <a:schemeClr val="accent1"/>
              </a:buClr>
              <a:buNone/>
            </a:pPr>
            <a:r>
              <a:rPr lang="da-DK" b="1" dirty="0" smtClean="0"/>
              <a:t>Revision af projektbekendtgørelsen:</a:t>
            </a:r>
          </a:p>
          <a:p>
            <a:pPr marL="342900" indent="-342900">
              <a:buClr>
                <a:schemeClr val="accent1"/>
              </a:buClr>
              <a:buFont typeface="Wingdings" panose="05000000000000000000" pitchFamily="2" charset="2"/>
              <a:buChar char="§"/>
            </a:pPr>
            <a:r>
              <a:rPr lang="da-DK" dirty="0" smtClean="0"/>
              <a:t>I høring frem til 26. november 2018</a:t>
            </a:r>
          </a:p>
          <a:p>
            <a:pPr marL="342900" indent="-342900">
              <a:buClr>
                <a:schemeClr val="accent1"/>
              </a:buClr>
              <a:buFont typeface="Wingdings" panose="05000000000000000000" pitchFamily="2" charset="2"/>
              <a:buChar char="§"/>
            </a:pPr>
            <a:r>
              <a:rPr lang="da-DK" dirty="0" smtClean="0"/>
              <a:t>Forventet ikrafttræden 1. januar 2019</a:t>
            </a:r>
            <a:endParaRPr lang="da-DK" dirty="0"/>
          </a:p>
          <a:p>
            <a:pPr marL="342900" indent="-342900">
              <a:buClr>
                <a:schemeClr val="accent1"/>
              </a:buClr>
              <a:buFont typeface="Wingdings" panose="05000000000000000000" pitchFamily="2" charset="2"/>
              <a:buChar char="§"/>
            </a:pPr>
            <a:endParaRPr lang="da-DK" dirty="0"/>
          </a:p>
        </p:txBody>
      </p:sp>
      <p:pic>
        <p:nvPicPr>
          <p:cNvPr id="4" name="Billede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80336" y="3897028"/>
            <a:ext cx="2789357" cy="2532273"/>
          </a:xfrm>
          <a:prstGeom prst="rect">
            <a:avLst/>
          </a:prstGeom>
        </p:spPr>
      </p:pic>
      <p:sp>
        <p:nvSpPr>
          <p:cNvPr id="6" name="Pladsholder til sidefod 5"/>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29</a:t>
            </a:fld>
            <a:endParaRPr lang="da-DK" dirty="0"/>
          </a:p>
        </p:txBody>
      </p:sp>
    </p:spTree>
    <p:extLst>
      <p:ext uri="{BB962C8B-B14F-4D97-AF65-F5344CB8AC3E}">
        <p14:creationId xmlns:p14="http://schemas.microsoft.com/office/powerpoint/2010/main" val="346001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65127"/>
            <a:ext cx="10515600" cy="1325563"/>
          </a:xfrm>
        </p:spPr>
        <p:txBody>
          <a:bodyPr/>
          <a:lstStyle/>
          <a:p>
            <a:r>
              <a:rPr lang="da-DK" b="1" dirty="0" smtClean="0">
                <a:latin typeface="+mn-lt"/>
              </a:rPr>
              <a:t>Dagsorden</a:t>
            </a:r>
            <a:endParaRPr lang="da-DK" b="1" dirty="0">
              <a:latin typeface="+mn-lt"/>
            </a:endParaRPr>
          </a:p>
        </p:txBody>
      </p:sp>
      <p:graphicFrame>
        <p:nvGraphicFramePr>
          <p:cNvPr id="6" name="Pladsholder til indhold 5"/>
          <p:cNvGraphicFramePr>
            <a:graphicFrameLocks noGrp="1"/>
          </p:cNvGraphicFramePr>
          <p:nvPr>
            <p:ph sz="half" idx="2"/>
            <p:extLst>
              <p:ext uri="{D42A27DB-BD31-4B8C-83A1-F6EECF244321}">
                <p14:modId xmlns:p14="http://schemas.microsoft.com/office/powerpoint/2010/main" val="2050132411"/>
              </p:ext>
            </p:extLst>
          </p:nvPr>
        </p:nvGraphicFramePr>
        <p:xfrm>
          <a:off x="623392" y="1688376"/>
          <a:ext cx="4680520" cy="4764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Pladsholder til indhold 5"/>
          <p:cNvGraphicFramePr>
            <a:graphicFrameLocks noGrp="1"/>
          </p:cNvGraphicFramePr>
          <p:nvPr>
            <p:ph sz="quarter" idx="4"/>
            <p:extLst>
              <p:ext uri="{D42A27DB-BD31-4B8C-83A1-F6EECF244321}">
                <p14:modId xmlns:p14="http://schemas.microsoft.com/office/powerpoint/2010/main" val="2816644970"/>
              </p:ext>
            </p:extLst>
          </p:nvPr>
        </p:nvGraphicFramePr>
        <p:xfrm>
          <a:off x="5375920" y="1695587"/>
          <a:ext cx="6473180" cy="44989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a:p>
        </p:txBody>
      </p:sp>
      <p:sp>
        <p:nvSpPr>
          <p:cNvPr id="5" name="Pladsholder til slidenummer 4"/>
          <p:cNvSpPr>
            <a:spLocks noGrp="1"/>
          </p:cNvSpPr>
          <p:nvPr>
            <p:ph type="sldNum" sz="quarter" idx="12"/>
          </p:nvPr>
        </p:nvSpPr>
        <p:spPr/>
        <p:txBody>
          <a:bodyPr/>
          <a:lstStyle/>
          <a:p>
            <a:fld id="{172C3887-5148-47C4-A39E-DBA558CD09E9}" type="slidenum">
              <a:rPr lang="da-DK" smtClean="0"/>
              <a:t>3</a:t>
            </a:fld>
            <a:endParaRPr lang="da-DK"/>
          </a:p>
        </p:txBody>
      </p:sp>
    </p:spTree>
    <p:extLst>
      <p:ext uri="{BB962C8B-B14F-4D97-AF65-F5344CB8AC3E}">
        <p14:creationId xmlns:p14="http://schemas.microsoft.com/office/powerpoint/2010/main" val="2647842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13. Ny varmeregulering - økonomi</a:t>
            </a:r>
            <a:endParaRPr lang="da-DK" dirty="0"/>
          </a:p>
        </p:txBody>
      </p:sp>
      <p:sp>
        <p:nvSpPr>
          <p:cNvPr id="3" name="Pladsholder til tekst 2"/>
          <p:cNvSpPr>
            <a:spLocks noGrp="1"/>
          </p:cNvSpPr>
          <p:nvPr>
            <p:ph type="body" sz="quarter" idx="13"/>
          </p:nvPr>
        </p:nvSpPr>
        <p:spPr>
          <a:xfrm>
            <a:off x="958851" y="1484784"/>
            <a:ext cx="4921125" cy="4098454"/>
          </a:xfrm>
        </p:spPr>
        <p:txBody>
          <a:bodyPr/>
          <a:lstStyle/>
          <a:p>
            <a:r>
              <a:rPr lang="da-DK" sz="1600" b="1" u="sng" dirty="0" smtClean="0"/>
              <a:t>Ny økonomisk regulering fra 2021:</a:t>
            </a:r>
          </a:p>
          <a:p>
            <a:endParaRPr lang="da-DK" sz="1600" b="1" dirty="0" smtClean="0"/>
          </a:p>
          <a:p>
            <a:pPr marL="342900" indent="-342900">
              <a:buClr>
                <a:schemeClr val="accent1"/>
              </a:buClr>
              <a:buFont typeface="Wingdings" panose="05000000000000000000" pitchFamily="2" charset="2"/>
              <a:buChar char="§"/>
            </a:pPr>
            <a:r>
              <a:rPr lang="da-DK" sz="1600" dirty="0" smtClean="0"/>
              <a:t>Standardisering af indberetninger, omkostningsfordeling, afskrivning mv.</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err="1" smtClean="0"/>
              <a:t>Regulatorisk</a:t>
            </a:r>
            <a:r>
              <a:rPr lang="da-DK" sz="1600" dirty="0" smtClean="0"/>
              <a:t> benchmarking</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Individuelle effektiviseringskrav</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Krav om selskabsudskillelse</a:t>
            </a:r>
          </a:p>
          <a:p>
            <a:pPr marL="342900" indent="-342900">
              <a:buClr>
                <a:schemeClr val="accent1"/>
              </a:buClr>
              <a:buFont typeface="Wingdings" panose="05000000000000000000" pitchFamily="2" charset="2"/>
              <a:buChar char="§"/>
            </a:pPr>
            <a:endParaRPr lang="da-DK" sz="1600" dirty="0" smtClean="0"/>
          </a:p>
          <a:p>
            <a:pPr marL="342900" indent="-342900">
              <a:buClr>
                <a:schemeClr val="accent1"/>
              </a:buClr>
              <a:buFont typeface="Wingdings" panose="05000000000000000000" pitchFamily="2" charset="2"/>
              <a:buChar char="§"/>
            </a:pPr>
            <a:r>
              <a:rPr lang="da-DK" sz="1600" dirty="0" smtClean="0"/>
              <a:t>Loft over forrentning</a:t>
            </a:r>
          </a:p>
          <a:p>
            <a:pPr marL="342900" indent="-342900">
              <a:buClr>
                <a:schemeClr val="accent1"/>
              </a:buClr>
              <a:buFont typeface="Wingdings" panose="05000000000000000000" pitchFamily="2" charset="2"/>
              <a:buChar char="§"/>
            </a:pPr>
            <a:endParaRPr lang="da-DK" sz="1600" dirty="0"/>
          </a:p>
          <a:p>
            <a:pPr marL="342900" indent="-342900">
              <a:buClr>
                <a:schemeClr val="accent1"/>
              </a:buClr>
              <a:buFont typeface="Wingdings" panose="05000000000000000000" pitchFamily="2" charset="2"/>
              <a:buChar char="§"/>
            </a:pPr>
            <a:r>
              <a:rPr lang="da-DK" sz="1600" dirty="0" smtClean="0"/>
              <a:t>Den ny regulering synes at pålægge Forsyningsselskabernes monopolets forpligtelser, men samtidig fratage selskaberne de rettigheder, som normalt er gældende for en monopolist – der er således tale om en skævvridning. </a:t>
            </a:r>
            <a:endParaRPr lang="da-DK" sz="1600" dirty="0"/>
          </a:p>
        </p:txBody>
      </p:sp>
      <p:sp>
        <p:nvSpPr>
          <p:cNvPr id="6" name="Pladsholder til indhold 5"/>
          <p:cNvSpPr>
            <a:spLocks noGrp="1"/>
          </p:cNvSpPr>
          <p:nvPr>
            <p:ph sz="quarter" idx="15"/>
          </p:nvPr>
        </p:nvSpPr>
        <p:spPr>
          <a:xfrm>
            <a:off x="6240016" y="1484784"/>
            <a:ext cx="5184576" cy="4680520"/>
          </a:xfrm>
        </p:spPr>
        <p:txBody>
          <a:bodyPr/>
          <a:lstStyle/>
          <a:p>
            <a:r>
              <a:rPr lang="da-DK" sz="1600" b="1" u="sng" dirty="0" smtClean="0"/>
              <a:t>Forventet proces (Energistyrelsen):</a:t>
            </a:r>
          </a:p>
          <a:p>
            <a:pPr>
              <a:buClr>
                <a:schemeClr val="accent1"/>
              </a:buClr>
              <a:buNone/>
            </a:pPr>
            <a:endParaRPr lang="da-DK" sz="1600" b="1" dirty="0" smtClean="0"/>
          </a:p>
          <a:p>
            <a:pPr>
              <a:buClr>
                <a:schemeClr val="accent1"/>
              </a:buClr>
              <a:buNone/>
            </a:pPr>
            <a:r>
              <a:rPr lang="da-DK" sz="1600" b="1" dirty="0" smtClean="0"/>
              <a:t>1. januar 2019</a:t>
            </a:r>
            <a:r>
              <a:rPr lang="da-DK" sz="1600" dirty="0" smtClean="0"/>
              <a:t>	Ny </a:t>
            </a:r>
            <a:r>
              <a:rPr lang="da-DK" sz="1600" dirty="0" err="1" smtClean="0"/>
              <a:t>anmeldelsesbkg</a:t>
            </a:r>
            <a:r>
              <a:rPr lang="da-DK" sz="1600" dirty="0" smtClean="0"/>
              <a:t>.</a:t>
            </a:r>
          </a:p>
          <a:p>
            <a:pPr>
              <a:buClr>
                <a:schemeClr val="accent1"/>
              </a:buClr>
              <a:buNone/>
            </a:pPr>
            <a:endParaRPr lang="da-DK" sz="1600" dirty="0" smtClean="0"/>
          </a:p>
          <a:p>
            <a:pPr>
              <a:buClr>
                <a:schemeClr val="accent1"/>
              </a:buClr>
              <a:buNone/>
            </a:pPr>
            <a:r>
              <a:rPr lang="da-DK" sz="1600" b="1" dirty="0" smtClean="0"/>
              <a:t>Medio 2019</a:t>
            </a:r>
            <a:r>
              <a:rPr lang="da-DK" sz="1600" dirty="0" smtClean="0"/>
              <a:t>	Regler om indberetning af 			standardiserede 				regnskabsoplysninger.</a:t>
            </a:r>
          </a:p>
          <a:p>
            <a:pPr>
              <a:buClr>
                <a:schemeClr val="accent1"/>
              </a:buClr>
              <a:buNone/>
            </a:pPr>
            <a:endParaRPr lang="da-DK" sz="1600" dirty="0"/>
          </a:p>
          <a:p>
            <a:pPr>
              <a:buClr>
                <a:schemeClr val="accent1"/>
              </a:buClr>
              <a:buNone/>
            </a:pPr>
            <a:r>
              <a:rPr lang="da-DK" sz="1600" b="1" dirty="0" smtClean="0"/>
              <a:t>15. April 2020 </a:t>
            </a:r>
            <a:r>
              <a:rPr lang="da-DK" sz="1600" dirty="0" smtClean="0"/>
              <a:t>	Forventet frist for 				indberetning af standardiserede 			regnskabsoplysninger.</a:t>
            </a:r>
          </a:p>
          <a:p>
            <a:pPr>
              <a:buClr>
                <a:schemeClr val="accent1"/>
              </a:buClr>
              <a:buNone/>
            </a:pPr>
            <a:endParaRPr lang="da-DK" sz="1600" dirty="0"/>
          </a:p>
          <a:p>
            <a:pPr>
              <a:buClr>
                <a:schemeClr val="accent1"/>
              </a:buClr>
              <a:buNone/>
            </a:pPr>
            <a:r>
              <a:rPr lang="da-DK" sz="1600" b="1" dirty="0" smtClean="0"/>
              <a:t>2021</a:t>
            </a:r>
            <a:r>
              <a:rPr lang="da-DK" sz="1600" dirty="0" smtClean="0"/>
              <a:t> 		Første år med indtægtsrammer</a:t>
            </a:r>
            <a:endParaRPr lang="da-DK" sz="1600" dirty="0"/>
          </a:p>
        </p:txBody>
      </p:sp>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30</a:t>
            </a:fld>
            <a:endParaRPr lang="da-DK" dirty="0"/>
          </a:p>
        </p:txBody>
      </p:sp>
    </p:spTree>
    <p:extLst>
      <p:ext uri="{BB962C8B-B14F-4D97-AF65-F5344CB8AC3E}">
        <p14:creationId xmlns:p14="http://schemas.microsoft.com/office/powerpoint/2010/main" val="503010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13. Ny varmeregulering – Dansk Energi </a:t>
            </a:r>
            <a:r>
              <a:rPr lang="da-DK" dirty="0" err="1" smtClean="0"/>
              <a:t>outlook</a:t>
            </a:r>
            <a:endParaRPr lang="da-DK" dirty="0"/>
          </a:p>
        </p:txBody>
      </p:sp>
      <p:pic>
        <p:nvPicPr>
          <p:cNvPr id="4" name="Billede 3"/>
          <p:cNvPicPr>
            <a:picLocks noChangeAspect="1"/>
          </p:cNvPicPr>
          <p:nvPr/>
        </p:nvPicPr>
        <p:blipFill>
          <a:blip r:embed="rId2"/>
          <a:stretch>
            <a:fillRect/>
          </a:stretch>
        </p:blipFill>
        <p:spPr>
          <a:xfrm>
            <a:off x="730256" y="2348880"/>
            <a:ext cx="5031311" cy="2793504"/>
          </a:xfrm>
          <a:prstGeom prst="rect">
            <a:avLst/>
          </a:prstGeom>
        </p:spPr>
      </p:pic>
      <p:sp>
        <p:nvSpPr>
          <p:cNvPr id="3" name="Pladsholder til tekst 2"/>
          <p:cNvSpPr>
            <a:spLocks noGrp="1"/>
          </p:cNvSpPr>
          <p:nvPr>
            <p:ph type="body" sz="quarter" idx="13"/>
          </p:nvPr>
        </p:nvSpPr>
        <p:spPr>
          <a:xfrm>
            <a:off x="625062" y="1916832"/>
            <a:ext cx="5138175" cy="3888432"/>
          </a:xfrm>
        </p:spPr>
        <p:txBody>
          <a:bodyPr/>
          <a:lstStyle/>
          <a:p>
            <a:r>
              <a:rPr lang="da-DK" sz="1600" b="1" u="sng" dirty="0" smtClean="0"/>
              <a:t> </a:t>
            </a:r>
          </a:p>
        </p:txBody>
      </p:sp>
      <p:sp>
        <p:nvSpPr>
          <p:cNvPr id="6" name="Pladsholder til indhold 5"/>
          <p:cNvSpPr>
            <a:spLocks noGrp="1"/>
          </p:cNvSpPr>
          <p:nvPr>
            <p:ph sz="quarter" idx="15"/>
          </p:nvPr>
        </p:nvSpPr>
        <p:spPr/>
        <p:txBody>
          <a:bodyPr/>
          <a:lstStyle/>
          <a:p>
            <a:r>
              <a:rPr lang="da-DK" sz="1600" dirty="0" smtClean="0"/>
              <a:t>   </a:t>
            </a:r>
            <a:endParaRPr lang="da-DK" sz="1600" dirty="0"/>
          </a:p>
        </p:txBody>
      </p:sp>
      <p:pic>
        <p:nvPicPr>
          <p:cNvPr id="7" name="Billede 6"/>
          <p:cNvPicPr>
            <a:picLocks noChangeAspect="1"/>
          </p:cNvPicPr>
          <p:nvPr/>
        </p:nvPicPr>
        <p:blipFill>
          <a:blip r:embed="rId3"/>
          <a:stretch>
            <a:fillRect/>
          </a:stretch>
        </p:blipFill>
        <p:spPr>
          <a:xfrm>
            <a:off x="5973478" y="2535719"/>
            <a:ext cx="5778027" cy="3202484"/>
          </a:xfrm>
          <a:prstGeom prst="rect">
            <a:avLst/>
          </a:prstGeom>
        </p:spPr>
      </p:pic>
      <p:sp>
        <p:nvSpPr>
          <p:cNvPr id="8" name="Pladsholder til sidefod 7"/>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9" name="Pladsholder til slidenummer 8"/>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31</a:t>
            </a:fld>
            <a:endParaRPr lang="da-DK" dirty="0"/>
          </a:p>
        </p:txBody>
      </p:sp>
      <p:sp>
        <p:nvSpPr>
          <p:cNvPr id="10" name="Rektangel 9"/>
          <p:cNvSpPr/>
          <p:nvPr/>
        </p:nvSpPr>
        <p:spPr>
          <a:xfrm>
            <a:off x="730256" y="5671142"/>
            <a:ext cx="4529638" cy="369332"/>
          </a:xfrm>
          <a:prstGeom prst="rect">
            <a:avLst/>
          </a:prstGeom>
        </p:spPr>
        <p:txBody>
          <a:bodyPr wrap="none">
            <a:spAutoFit/>
          </a:bodyPr>
          <a:lstStyle/>
          <a:p>
            <a:pPr>
              <a:buClr>
                <a:schemeClr val="accent1"/>
              </a:buClr>
              <a:buNone/>
            </a:pPr>
            <a:r>
              <a:rPr lang="da-DK" b="1" i="1" dirty="0"/>
              <a:t>Bestyrelsen tog orienteringen til efterretning.</a:t>
            </a:r>
          </a:p>
        </p:txBody>
      </p:sp>
    </p:spTree>
    <p:extLst>
      <p:ext uri="{BB962C8B-B14F-4D97-AF65-F5344CB8AC3E}">
        <p14:creationId xmlns:p14="http://schemas.microsoft.com/office/powerpoint/2010/main" val="3792229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3392" y="365125"/>
            <a:ext cx="10730408" cy="903635"/>
          </a:xfrm>
        </p:spPr>
        <p:txBody>
          <a:bodyPr>
            <a:normAutofit/>
          </a:bodyPr>
          <a:lstStyle/>
          <a:p>
            <a:pPr algn="just"/>
            <a:r>
              <a:rPr lang="da-DK" dirty="0" smtClean="0"/>
              <a:t>   </a:t>
            </a:r>
            <a:r>
              <a:rPr lang="da-DK" sz="4400" dirty="0" smtClean="0"/>
              <a:t>14. Status afhentning af dagrenovation</a:t>
            </a:r>
            <a:endParaRPr lang="da-DK" sz="4400" dirty="0"/>
          </a:p>
        </p:txBody>
      </p:sp>
      <p:graphicFrame>
        <p:nvGraphicFramePr>
          <p:cNvPr id="10" name="Pladsholder til indhold 9"/>
          <p:cNvGraphicFramePr>
            <a:graphicFrameLocks noGrp="1"/>
          </p:cNvGraphicFramePr>
          <p:nvPr>
            <p:ph idx="4294967295"/>
            <p:extLst>
              <p:ext uri="{D42A27DB-BD31-4B8C-83A1-F6EECF244321}">
                <p14:modId xmlns:p14="http://schemas.microsoft.com/office/powerpoint/2010/main" val="1548221183"/>
              </p:ext>
            </p:extLst>
          </p:nvPr>
        </p:nvGraphicFramePr>
        <p:xfrm>
          <a:off x="1055441" y="1240621"/>
          <a:ext cx="8352928" cy="4719476"/>
        </p:xfrm>
        <a:graphic>
          <a:graphicData uri="http://schemas.openxmlformats.org/drawingml/2006/table">
            <a:tbl>
              <a:tblPr>
                <a:tableStyleId>{3C2FFA5D-87B4-456A-9821-1D502468CF0F}</a:tableStyleId>
              </a:tblPr>
              <a:tblGrid>
                <a:gridCol w="659544">
                  <a:extLst>
                    <a:ext uri="{9D8B030D-6E8A-4147-A177-3AD203B41FA5}">
                      <a16:colId xmlns:a16="http://schemas.microsoft.com/office/drawing/2014/main" val="3143795003"/>
                    </a:ext>
                  </a:extLst>
                </a:gridCol>
                <a:gridCol w="1808943">
                  <a:extLst>
                    <a:ext uri="{9D8B030D-6E8A-4147-A177-3AD203B41FA5}">
                      <a16:colId xmlns:a16="http://schemas.microsoft.com/office/drawing/2014/main" val="3855176811"/>
                    </a:ext>
                  </a:extLst>
                </a:gridCol>
                <a:gridCol w="1335889">
                  <a:extLst>
                    <a:ext uri="{9D8B030D-6E8A-4147-A177-3AD203B41FA5}">
                      <a16:colId xmlns:a16="http://schemas.microsoft.com/office/drawing/2014/main" val="1023609492"/>
                    </a:ext>
                  </a:extLst>
                </a:gridCol>
                <a:gridCol w="1384290">
                  <a:extLst>
                    <a:ext uri="{9D8B030D-6E8A-4147-A177-3AD203B41FA5}">
                      <a16:colId xmlns:a16="http://schemas.microsoft.com/office/drawing/2014/main" val="1602734546"/>
                    </a:ext>
                  </a:extLst>
                </a:gridCol>
                <a:gridCol w="1210571">
                  <a:extLst>
                    <a:ext uri="{9D8B030D-6E8A-4147-A177-3AD203B41FA5}">
                      <a16:colId xmlns:a16="http://schemas.microsoft.com/office/drawing/2014/main" val="2440249032"/>
                    </a:ext>
                  </a:extLst>
                </a:gridCol>
                <a:gridCol w="1953691">
                  <a:extLst>
                    <a:ext uri="{9D8B030D-6E8A-4147-A177-3AD203B41FA5}">
                      <a16:colId xmlns:a16="http://schemas.microsoft.com/office/drawing/2014/main" val="2118200634"/>
                    </a:ext>
                  </a:extLst>
                </a:gridCol>
              </a:tblGrid>
              <a:tr h="434162">
                <a:tc>
                  <a:txBody>
                    <a:bodyPr/>
                    <a:lstStyle/>
                    <a:p>
                      <a:pPr algn="l" fontAlgn="b"/>
                      <a:r>
                        <a:rPr lang="da-DK" sz="1600" u="none" strike="noStrike" dirty="0">
                          <a:effectLst/>
                        </a:rPr>
                        <a:t>Uge</a:t>
                      </a:r>
                      <a:endParaRPr lang="da-DK" sz="16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da-DK" sz="1600" u="none" strike="noStrike" dirty="0">
                          <a:effectLst/>
                        </a:rPr>
                        <a:t>Kunde</a:t>
                      </a:r>
                      <a:r>
                        <a:rPr lang="da-DK" sz="1600" u="none" strike="noStrike" dirty="0" smtClean="0">
                          <a:effectLst/>
                        </a:rPr>
                        <a:t>/</a:t>
                      </a:r>
                    </a:p>
                    <a:p>
                      <a:pPr algn="l" fontAlgn="b"/>
                      <a:r>
                        <a:rPr lang="da-DK" sz="1600" u="none" strike="noStrike" dirty="0" smtClean="0">
                          <a:effectLst/>
                        </a:rPr>
                        <a:t>FH </a:t>
                      </a:r>
                      <a:r>
                        <a:rPr lang="da-DK" sz="1600" u="none" strike="noStrike" dirty="0">
                          <a:effectLst/>
                        </a:rPr>
                        <a:t>"</a:t>
                      </a:r>
                      <a:r>
                        <a:rPr lang="da-DK" sz="1600" u="none" strike="noStrike" dirty="0" err="1">
                          <a:effectLst/>
                        </a:rPr>
                        <a:t>glemmere</a:t>
                      </a:r>
                      <a:r>
                        <a:rPr lang="da-DK" sz="1600" u="none" strike="noStrike" dirty="0">
                          <a:effectLst/>
                        </a:rPr>
                        <a:t>"</a:t>
                      </a:r>
                      <a:endParaRPr lang="da-DK" sz="16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da-DK" sz="1600" u="none" strike="noStrike" dirty="0">
                          <a:effectLst/>
                        </a:rPr>
                        <a:t>Kunde</a:t>
                      </a:r>
                      <a:r>
                        <a:rPr lang="da-DK" sz="1600" u="none" strike="noStrike" dirty="0" smtClean="0">
                          <a:effectLst/>
                        </a:rPr>
                        <a:t>/</a:t>
                      </a:r>
                    </a:p>
                    <a:p>
                      <a:pPr algn="l" fontAlgn="b"/>
                      <a:r>
                        <a:rPr lang="da-DK" sz="1600" u="none" strike="noStrike" dirty="0" smtClean="0">
                          <a:effectLst/>
                        </a:rPr>
                        <a:t>FH </a:t>
                      </a:r>
                      <a:r>
                        <a:rPr lang="da-DK" sz="1600" u="none" strike="noStrike" dirty="0">
                          <a:effectLst/>
                        </a:rPr>
                        <a:t>afvigelser</a:t>
                      </a:r>
                      <a:endParaRPr lang="da-DK" sz="16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da-DK" sz="1600" u="none" strike="noStrike" dirty="0">
                          <a:effectLst/>
                        </a:rPr>
                        <a:t>Remondis </a:t>
                      </a:r>
                      <a:endParaRPr lang="da-DK" sz="1600" u="none" strike="noStrike" dirty="0" smtClean="0">
                        <a:effectLst/>
                      </a:endParaRPr>
                    </a:p>
                    <a:p>
                      <a:pPr algn="l" fontAlgn="b"/>
                      <a:r>
                        <a:rPr lang="da-DK" sz="1600" u="none" strike="noStrike" dirty="0" smtClean="0">
                          <a:effectLst/>
                        </a:rPr>
                        <a:t>afvigelser</a:t>
                      </a:r>
                      <a:endParaRPr lang="da-DK" sz="16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da-DK" sz="1600" u="none" strike="noStrike" dirty="0" smtClean="0">
                          <a:effectLst/>
                        </a:rPr>
                        <a:t>Total </a:t>
                      </a:r>
                    </a:p>
                    <a:p>
                      <a:pPr algn="l" fontAlgn="b"/>
                      <a:r>
                        <a:rPr lang="da-DK" sz="1600" u="none" strike="noStrike" dirty="0" smtClean="0">
                          <a:effectLst/>
                        </a:rPr>
                        <a:t>afvigelser</a:t>
                      </a:r>
                      <a:endParaRPr lang="da-DK" sz="1600" b="1"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da-DK" sz="1600" u="none" strike="noStrike" dirty="0">
                          <a:effectLst/>
                        </a:rPr>
                        <a:t>% afvigelser af </a:t>
                      </a:r>
                      <a:r>
                        <a:rPr lang="da-DK" sz="1600" u="none" strike="noStrike" dirty="0" err="1">
                          <a:effectLst/>
                        </a:rPr>
                        <a:t>glemmere</a:t>
                      </a:r>
                      <a:r>
                        <a:rPr lang="da-DK" sz="1600" u="none" strike="noStrike" dirty="0">
                          <a:effectLst/>
                        </a:rPr>
                        <a:t>*</a:t>
                      </a:r>
                      <a:endParaRPr lang="da-DK" sz="1600" b="1"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837323022"/>
                  </a:ext>
                </a:extLst>
              </a:tr>
              <a:tr h="259009">
                <a:tc>
                  <a:txBody>
                    <a:bodyPr/>
                    <a:lstStyle/>
                    <a:p>
                      <a:pPr algn="ctr" fontAlgn="b"/>
                      <a:r>
                        <a:rPr lang="da-DK" sz="1600" u="none" strike="noStrike" dirty="0">
                          <a:effectLst/>
                        </a:rPr>
                        <a:t>38</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25</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44</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19</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63</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smtClean="0">
                          <a:effectLst/>
                        </a:rPr>
                        <a:t>0,11</a:t>
                      </a:r>
                      <a:endParaRPr lang="da-DK"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806538693"/>
                  </a:ext>
                </a:extLst>
              </a:tr>
              <a:tr h="259009">
                <a:tc>
                  <a:txBody>
                    <a:bodyPr/>
                    <a:lstStyle/>
                    <a:p>
                      <a:pPr algn="ctr" fontAlgn="b"/>
                      <a:r>
                        <a:rPr lang="da-DK" sz="1600" u="none" strike="noStrike" dirty="0">
                          <a:effectLst/>
                        </a:rPr>
                        <a:t>39</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14</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18</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17</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35</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0,06</a:t>
                      </a:r>
                      <a:endParaRPr lang="da-DK"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32899715"/>
                  </a:ext>
                </a:extLst>
              </a:tr>
              <a:tr h="259009">
                <a:tc>
                  <a:txBody>
                    <a:bodyPr/>
                    <a:lstStyle/>
                    <a:p>
                      <a:pPr algn="ctr" fontAlgn="b"/>
                      <a:r>
                        <a:rPr lang="da-DK" sz="1600" u="none" strike="noStrike" dirty="0">
                          <a:effectLst/>
                        </a:rPr>
                        <a:t>40</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18</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24</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97</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121</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0,08</a:t>
                      </a:r>
                      <a:endParaRPr lang="da-DK"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91411285"/>
                  </a:ext>
                </a:extLst>
              </a:tr>
              <a:tr h="292682">
                <a:tc>
                  <a:txBody>
                    <a:bodyPr/>
                    <a:lstStyle/>
                    <a:p>
                      <a:pPr algn="ctr" fontAlgn="b"/>
                      <a:r>
                        <a:rPr lang="da-DK" sz="1600" u="none" strike="noStrike" dirty="0">
                          <a:effectLst/>
                        </a:rPr>
                        <a:t>41</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28</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37</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79</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116</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0,12</a:t>
                      </a:r>
                      <a:endParaRPr lang="da-DK"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334511"/>
                  </a:ext>
                </a:extLst>
              </a:tr>
              <a:tr h="259009">
                <a:tc>
                  <a:txBody>
                    <a:bodyPr/>
                    <a:lstStyle/>
                    <a:p>
                      <a:pPr algn="ctr" fontAlgn="b"/>
                      <a:r>
                        <a:rPr lang="da-DK" sz="1600" u="none" strike="noStrike" dirty="0">
                          <a:effectLst/>
                        </a:rPr>
                        <a:t>42</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35</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51</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147</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198</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solidFill>
                            <a:srgbClr val="FF0000"/>
                          </a:solidFill>
                          <a:effectLst/>
                        </a:rPr>
                        <a:t>0,15</a:t>
                      </a:r>
                      <a:endParaRPr lang="da-DK" sz="1600" b="0"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1140480"/>
                  </a:ext>
                </a:extLst>
              </a:tr>
              <a:tr h="259009">
                <a:tc>
                  <a:txBody>
                    <a:bodyPr/>
                    <a:lstStyle/>
                    <a:p>
                      <a:pPr algn="ctr" fontAlgn="b"/>
                      <a:r>
                        <a:rPr lang="da-DK" sz="1600" u="none" strike="noStrike" dirty="0">
                          <a:effectLst/>
                        </a:rPr>
                        <a:t>43</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167</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207</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300</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507</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solidFill>
                            <a:srgbClr val="FF0000"/>
                          </a:solidFill>
                          <a:effectLst/>
                        </a:rPr>
                        <a:t>0,71</a:t>
                      </a:r>
                      <a:endParaRPr lang="da-DK" sz="1600" b="0"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45718629"/>
                  </a:ext>
                </a:extLst>
              </a:tr>
              <a:tr h="259009">
                <a:tc>
                  <a:txBody>
                    <a:bodyPr/>
                    <a:lstStyle/>
                    <a:p>
                      <a:pPr algn="ctr" fontAlgn="b"/>
                      <a:r>
                        <a:rPr lang="da-DK" sz="1600" u="none" strike="noStrike" dirty="0">
                          <a:effectLst/>
                        </a:rPr>
                        <a:t>44</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77</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85</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157</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242</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solidFill>
                            <a:srgbClr val="FF0000"/>
                          </a:solidFill>
                          <a:effectLst/>
                        </a:rPr>
                        <a:t>0,33</a:t>
                      </a:r>
                      <a:endParaRPr lang="da-DK" sz="1600" b="0"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0862765"/>
                  </a:ext>
                </a:extLst>
              </a:tr>
              <a:tr h="239005">
                <a:tc>
                  <a:txBody>
                    <a:bodyPr/>
                    <a:lstStyle/>
                    <a:p>
                      <a:pPr algn="ctr" fontAlgn="b"/>
                      <a:r>
                        <a:rPr lang="da-DK" sz="1600" u="none" strike="noStrike" dirty="0">
                          <a:effectLst/>
                        </a:rPr>
                        <a:t>45</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42</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96</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164</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260</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solidFill>
                            <a:srgbClr val="FF0000"/>
                          </a:solidFill>
                          <a:effectLst/>
                        </a:rPr>
                        <a:t>0,18</a:t>
                      </a:r>
                      <a:endParaRPr lang="da-DK" sz="1600" b="0" i="0" u="none" strike="noStrike" dirty="0">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58583661"/>
                  </a:ext>
                </a:extLst>
              </a:tr>
              <a:tr h="239005">
                <a:tc>
                  <a:txBody>
                    <a:bodyPr/>
                    <a:lstStyle/>
                    <a:p>
                      <a:pPr algn="ctr" fontAlgn="b"/>
                      <a:r>
                        <a:rPr lang="da-DK" sz="1600" u="none" strike="noStrike" dirty="0" smtClean="0">
                          <a:effectLst/>
                        </a:rPr>
                        <a:t>46</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23</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31</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100</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131</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0,1</a:t>
                      </a:r>
                      <a:endParaRPr lang="da-DK"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81055743"/>
                  </a:ext>
                </a:extLst>
              </a:tr>
              <a:tr h="239005">
                <a:tc>
                  <a:txBody>
                    <a:bodyPr/>
                    <a:lstStyle/>
                    <a:p>
                      <a:pPr algn="ctr" fontAlgn="b"/>
                      <a:r>
                        <a:rPr lang="da-DK" sz="1600" u="none" strike="noStrike" dirty="0" smtClean="0">
                          <a:effectLst/>
                        </a:rPr>
                        <a:t>47</a:t>
                      </a:r>
                      <a:endParaRPr lang="da-DK"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14</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20</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13</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a:effectLst/>
                        </a:rPr>
                        <a:t>33</a:t>
                      </a:r>
                      <a:endParaRPr lang="da-DK"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da-DK" sz="1600" u="none" strike="noStrike" dirty="0">
                          <a:effectLst/>
                        </a:rPr>
                        <a:t>0,06</a:t>
                      </a:r>
                      <a:endParaRPr lang="da-DK"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87878728"/>
                  </a:ext>
                </a:extLst>
              </a:tr>
              <a:tr h="1422716">
                <a:tc gridSpan="6">
                  <a:txBody>
                    <a:bodyPr/>
                    <a:lstStyle/>
                    <a:p>
                      <a:pPr marL="285750" indent="-285750" algn="l" fontAlgn="b">
                        <a:buClr>
                          <a:schemeClr val="accent1"/>
                        </a:buClr>
                        <a:buFont typeface="Wingdings" panose="05000000000000000000" pitchFamily="2" charset="2"/>
                        <a:buChar char="§"/>
                      </a:pPr>
                      <a:r>
                        <a:rPr lang="da-DK" sz="1800" u="none" strike="noStrike" dirty="0" smtClean="0">
                          <a:effectLst/>
                        </a:rPr>
                        <a:t>Der er ca. 23.000</a:t>
                      </a:r>
                      <a:r>
                        <a:rPr lang="da-DK" sz="1800" u="none" strike="noStrike" baseline="0" dirty="0" smtClean="0">
                          <a:effectLst/>
                        </a:rPr>
                        <a:t> tømninger pr. uge.</a:t>
                      </a:r>
                    </a:p>
                    <a:p>
                      <a:pPr marL="285750" indent="-285750" algn="l" fontAlgn="b">
                        <a:buClr>
                          <a:schemeClr val="accent1"/>
                        </a:buClr>
                        <a:buFont typeface="Wingdings" panose="05000000000000000000" pitchFamily="2" charset="2"/>
                        <a:buChar char="§"/>
                      </a:pPr>
                      <a:r>
                        <a:rPr lang="da-DK" sz="1800" u="none" strike="noStrike" dirty="0" smtClean="0">
                          <a:effectLst/>
                        </a:rPr>
                        <a:t>Kontraktordlyd: </a:t>
                      </a:r>
                      <a:r>
                        <a:rPr lang="da-DK" sz="1800" i="1" u="none" strike="noStrike" dirty="0" smtClean="0">
                          <a:effectLst/>
                        </a:rPr>
                        <a:t>"</a:t>
                      </a:r>
                      <a:r>
                        <a:rPr lang="da-DK" sz="1800" i="1" u="none" strike="noStrike" dirty="0">
                          <a:effectLst/>
                        </a:rPr>
                        <a:t>FH accepterer, at der kan ske et mindre antal  fejl i forbindelse med arbejdets udførelse. FH accepterer derimod ikke, </a:t>
                      </a:r>
                      <a:r>
                        <a:rPr lang="da-DK" sz="1800" i="1" u="none" strike="noStrike" dirty="0" smtClean="0">
                          <a:effectLst/>
                        </a:rPr>
                        <a:t>…....at </a:t>
                      </a:r>
                      <a:r>
                        <a:rPr lang="da-DK" sz="1800" i="1" u="none" strike="noStrike" dirty="0">
                          <a:effectLst/>
                        </a:rPr>
                        <a:t>antallet af </a:t>
                      </a:r>
                      <a:r>
                        <a:rPr lang="da-DK" sz="1800" i="1" u="none" strike="noStrike" dirty="0" smtClean="0">
                          <a:effectLst/>
                        </a:rPr>
                        <a:t>”</a:t>
                      </a:r>
                      <a:r>
                        <a:rPr lang="da-DK" sz="1800" i="1" u="none" strike="noStrike" dirty="0" err="1" smtClean="0">
                          <a:effectLst/>
                        </a:rPr>
                        <a:t>glemmere</a:t>
                      </a:r>
                      <a:r>
                        <a:rPr lang="da-DK" sz="1800" i="1" u="none" strike="noStrike" dirty="0" smtClean="0">
                          <a:effectLst/>
                        </a:rPr>
                        <a:t>” </a:t>
                      </a:r>
                      <a:r>
                        <a:rPr lang="da-DK" sz="1800" i="1" u="none" strike="noStrike" dirty="0">
                          <a:effectLst/>
                        </a:rPr>
                        <a:t>overstiger 0,1 % pr. uge." </a:t>
                      </a:r>
                      <a:endParaRPr lang="da-DK" sz="1800" i="1" u="none" strike="noStrike" dirty="0" smtClean="0">
                        <a:effectLst/>
                      </a:endParaRPr>
                    </a:p>
                    <a:p>
                      <a:pPr marL="285750" indent="-285750" algn="l" fontAlgn="b">
                        <a:buClr>
                          <a:schemeClr val="accent1"/>
                        </a:buClr>
                        <a:buFont typeface="Wingdings" panose="05000000000000000000" pitchFamily="2" charset="2"/>
                        <a:buChar char="§"/>
                      </a:pPr>
                      <a:r>
                        <a:rPr lang="da-DK" sz="1800" u="none" strike="noStrike" dirty="0" smtClean="0">
                          <a:effectLst/>
                        </a:rPr>
                        <a:t>Væsentlig forbedring siden møde med Remondis.</a:t>
                      </a:r>
                    </a:p>
                    <a:p>
                      <a:pPr algn="l" fontAlgn="b"/>
                      <a:endParaRPr lang="da-DK" sz="16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a:p>
                  </a:txBody>
                  <a:tcPr/>
                </a:tc>
                <a:tc hMerge="1">
                  <a:txBody>
                    <a:bodyPr/>
                    <a:lstStyle/>
                    <a:p>
                      <a:endParaRPr lang="da-DK" dirty="0"/>
                    </a:p>
                  </a:txBody>
                  <a:tcPr/>
                </a:tc>
                <a:extLst>
                  <a:ext uri="{0D108BD9-81ED-4DB2-BD59-A6C34878D82A}">
                    <a16:rowId xmlns:a16="http://schemas.microsoft.com/office/drawing/2014/main" val="3439755780"/>
                  </a:ext>
                </a:extLst>
              </a:tr>
            </a:tbl>
          </a:graphicData>
        </a:graphic>
      </p:graphicFrame>
      <p:sp>
        <p:nvSpPr>
          <p:cNvPr id="3" name="Pladsholder til sidefod 2"/>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4" name="Pladsholder til slidenummer 3"/>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32</a:t>
            </a:fld>
            <a:endParaRPr lang="da-DK" dirty="0"/>
          </a:p>
        </p:txBody>
      </p:sp>
      <p:sp>
        <p:nvSpPr>
          <p:cNvPr id="5" name="Rektangel 4"/>
          <p:cNvSpPr/>
          <p:nvPr/>
        </p:nvSpPr>
        <p:spPr>
          <a:xfrm>
            <a:off x="960000" y="5964690"/>
            <a:ext cx="4529638" cy="369332"/>
          </a:xfrm>
          <a:prstGeom prst="rect">
            <a:avLst/>
          </a:prstGeom>
        </p:spPr>
        <p:txBody>
          <a:bodyPr wrap="none">
            <a:spAutoFit/>
          </a:bodyPr>
          <a:lstStyle/>
          <a:p>
            <a:pPr>
              <a:buClr>
                <a:schemeClr val="accent1"/>
              </a:buClr>
              <a:buNone/>
            </a:pPr>
            <a:r>
              <a:rPr lang="da-DK" b="1" i="1" dirty="0"/>
              <a:t>Bestyrelsen tog orienteringen til efterretning.</a:t>
            </a:r>
          </a:p>
        </p:txBody>
      </p:sp>
    </p:spTree>
    <p:extLst>
      <p:ext uri="{BB962C8B-B14F-4D97-AF65-F5344CB8AC3E}">
        <p14:creationId xmlns:p14="http://schemas.microsoft.com/office/powerpoint/2010/main" val="288183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15. Kundeservice - orientering</a:t>
            </a:r>
            <a:endParaRPr lang="da-DK" dirty="0"/>
          </a:p>
        </p:txBody>
      </p:sp>
      <p:sp>
        <p:nvSpPr>
          <p:cNvPr id="3" name="Pladsholder til tekst 2"/>
          <p:cNvSpPr>
            <a:spLocks noGrp="1"/>
          </p:cNvSpPr>
          <p:nvPr>
            <p:ph type="body" sz="quarter" idx="13"/>
          </p:nvPr>
        </p:nvSpPr>
        <p:spPr>
          <a:xfrm>
            <a:off x="958850" y="1556792"/>
            <a:ext cx="10274302" cy="4680520"/>
          </a:xfrm>
        </p:spPr>
        <p:txBody>
          <a:bodyPr/>
          <a:lstStyle/>
          <a:p>
            <a:pPr>
              <a:buNone/>
            </a:pPr>
            <a:r>
              <a:rPr lang="da-DK" sz="1800" dirty="0" smtClean="0"/>
              <a:t>Der arbejdes overordnet fortsat intenst med at genskabe sikker og effektiv drift i Forsyning Helsingørs kundeservice, med henblik på øget kundeoplevelse og -tilfredshed.</a:t>
            </a:r>
          </a:p>
          <a:p>
            <a:pPr>
              <a:buNone/>
            </a:pPr>
            <a:endParaRPr lang="da-DK" sz="1800" dirty="0"/>
          </a:p>
          <a:p>
            <a:pPr marL="342900" indent="-342900">
              <a:buFont typeface="Arial" panose="020B0604020202020204" pitchFamily="34" charset="0"/>
              <a:buChar char="•"/>
            </a:pPr>
            <a:r>
              <a:rPr lang="da-DK" sz="1800" dirty="0" smtClean="0"/>
              <a:t>Forsyning Helsingørs åbningstid for kundehenvendelser vil i den forbindelse fra den 1. januar 2019 blive ændret til:</a:t>
            </a:r>
          </a:p>
          <a:p>
            <a:pPr marL="342900" indent="-342900"/>
            <a:r>
              <a:rPr lang="da-DK" sz="1800" dirty="0" smtClean="0"/>
              <a:t>Mandag-torsdag: 9.00-15.00</a:t>
            </a:r>
          </a:p>
          <a:p>
            <a:pPr marL="342900" indent="-342900"/>
            <a:r>
              <a:rPr lang="da-DK" sz="1800" dirty="0" smtClean="0"/>
              <a:t>Fredag: 9.00-14.00</a:t>
            </a:r>
          </a:p>
          <a:p>
            <a:pPr marL="342900" indent="-342900"/>
            <a:endParaRPr lang="da-DK" sz="1800" dirty="0"/>
          </a:p>
          <a:p>
            <a:pPr marL="342900" indent="-342900">
              <a:buFont typeface="Arial" panose="020B0604020202020204" pitchFamily="34" charset="0"/>
              <a:buChar char="•"/>
            </a:pPr>
            <a:r>
              <a:rPr lang="da-DK" sz="1800" dirty="0" smtClean="0"/>
              <a:t>Dette medfører en samlet ugentlig åbningstid i kundeservice på 29 timer. Antallet af kundehenvendelser mellem 8.00-9.00 og 15.00-16.00 er i dag meget begrænset</a:t>
            </a:r>
          </a:p>
          <a:p>
            <a:pPr marL="342900" indent="-342900">
              <a:buFont typeface="Arial" panose="020B0604020202020204" pitchFamily="34" charset="0"/>
              <a:buChar char="•"/>
            </a:pPr>
            <a:r>
              <a:rPr lang="da-DK" sz="1800" dirty="0" smtClean="0"/>
              <a:t>Ændringen vil give medarbejderne i kundeservice bedre mulighed at besvare skriftlige kundehenvendelser samt ro  til løsning af øvrige opgaver i ydertimerne. </a:t>
            </a:r>
          </a:p>
          <a:p>
            <a:pPr marL="342900" indent="-342900">
              <a:buFont typeface="Arial" panose="020B0604020202020204" pitchFamily="34" charset="0"/>
              <a:buChar char="•"/>
            </a:pPr>
            <a:r>
              <a:rPr lang="da-DK" sz="1800" dirty="0" smtClean="0"/>
              <a:t>Det vurderes, at ændringen vil bidrage til øget effektivitet og bedre kundeoplevelse</a:t>
            </a:r>
          </a:p>
          <a:p>
            <a:pPr>
              <a:buNone/>
            </a:pPr>
            <a:endParaRPr lang="da-DK" dirty="0" smtClean="0"/>
          </a:p>
          <a:p>
            <a:pPr>
              <a:buNone/>
            </a:pPr>
            <a:r>
              <a:rPr lang="da-DK" b="1" i="1" dirty="0"/>
              <a:t>Bestyrelsen tog orienteringen til efterretning.</a:t>
            </a:r>
          </a:p>
          <a:p>
            <a:pPr>
              <a:buNone/>
            </a:pPr>
            <a:endParaRPr lang="da-DK" dirty="0" smtClean="0"/>
          </a:p>
          <a:p>
            <a:pPr>
              <a:buNone/>
            </a:pPr>
            <a:endParaRPr lang="da-DK" dirty="0" smtClean="0"/>
          </a:p>
        </p:txBody>
      </p:sp>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diasnummer 4"/>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33</a:t>
            </a:fld>
            <a:endParaRPr lang="da-DK" dirty="0"/>
          </a:p>
        </p:txBody>
      </p:sp>
    </p:spTree>
    <p:extLst>
      <p:ext uri="{BB962C8B-B14F-4D97-AF65-F5344CB8AC3E}">
        <p14:creationId xmlns:p14="http://schemas.microsoft.com/office/powerpoint/2010/main" val="28367050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16. Biomasse</a:t>
            </a:r>
            <a:endParaRPr lang="da-DK" dirty="0"/>
          </a:p>
        </p:txBody>
      </p:sp>
      <p:sp>
        <p:nvSpPr>
          <p:cNvPr id="3" name="Pladsholder til tekst 2"/>
          <p:cNvSpPr>
            <a:spLocks noGrp="1"/>
          </p:cNvSpPr>
          <p:nvPr>
            <p:ph type="body" sz="quarter" idx="13"/>
          </p:nvPr>
        </p:nvSpPr>
        <p:spPr>
          <a:xfrm>
            <a:off x="958850" y="1634101"/>
            <a:ext cx="6145262" cy="4337345"/>
          </a:xfrm>
        </p:spPr>
        <p:txBody>
          <a:bodyPr/>
          <a:lstStyle/>
          <a:p>
            <a:pPr>
              <a:buClr>
                <a:schemeClr val="accent1"/>
              </a:buClr>
              <a:buNone/>
            </a:pPr>
            <a:r>
              <a:rPr lang="da-DK" sz="1600" b="1" dirty="0" smtClean="0"/>
              <a:t>Energiproduktion </a:t>
            </a:r>
            <a:r>
              <a:rPr lang="da-DK" sz="1600" b="1" dirty="0"/>
              <a:t>på bæredygtig flis</a:t>
            </a:r>
            <a:r>
              <a:rPr lang="da-DK" sz="1600" dirty="0"/>
              <a:t/>
            </a:r>
            <a:br>
              <a:rPr lang="da-DK" sz="1600" dirty="0"/>
            </a:br>
            <a:endParaRPr lang="da-DK" sz="1600" dirty="0" smtClean="0"/>
          </a:p>
          <a:p>
            <a:pPr marL="285750" indent="-285750">
              <a:buClr>
                <a:schemeClr val="accent1"/>
              </a:buClr>
              <a:buFont typeface="Wingdings" panose="05000000000000000000" pitchFamily="2" charset="2"/>
              <a:buChar char="§"/>
            </a:pPr>
            <a:r>
              <a:rPr lang="da-DK" sz="1600" dirty="0" smtClean="0"/>
              <a:t>Moderniseringen </a:t>
            </a:r>
            <a:r>
              <a:rPr lang="da-DK" sz="1600" dirty="0"/>
              <a:t>af Helsingør kraftvarmeværk betyder, at </a:t>
            </a:r>
            <a:r>
              <a:rPr lang="da-DK" sz="1600" dirty="0" smtClean="0"/>
              <a:t>der </a:t>
            </a:r>
            <a:r>
              <a:rPr lang="da-DK" sz="1600" dirty="0"/>
              <a:t>fremover </a:t>
            </a:r>
            <a:r>
              <a:rPr lang="da-DK" sz="1600" dirty="0" smtClean="0"/>
              <a:t>anvendes bæredygtig </a:t>
            </a:r>
            <a:r>
              <a:rPr lang="da-DK" sz="1600" dirty="0"/>
              <a:t>flis som brændsel. Det er en flis, som er CO2-neutral. Det betyder blandt andet, at den CO2, der udledes ved forbrænding af flisen – optages af genplantede skove</a:t>
            </a:r>
            <a:r>
              <a:rPr lang="da-DK" sz="1600" dirty="0" smtClean="0"/>
              <a:t>.</a:t>
            </a:r>
            <a:r>
              <a:rPr lang="da-DK" sz="1600" i="1" dirty="0"/>
              <a:t> </a:t>
            </a:r>
            <a:endParaRPr lang="da-DK" sz="1600" i="1" dirty="0" smtClean="0"/>
          </a:p>
          <a:p>
            <a:pPr marL="285750" indent="-285750">
              <a:buClr>
                <a:schemeClr val="accent1"/>
              </a:buClr>
              <a:buFont typeface="Wingdings" panose="05000000000000000000" pitchFamily="2" charset="2"/>
              <a:buChar char="§"/>
            </a:pPr>
            <a:r>
              <a:rPr lang="da-DK" sz="1600" dirty="0" smtClean="0"/>
              <a:t>Det </a:t>
            </a:r>
            <a:r>
              <a:rPr lang="da-DK" sz="1600" dirty="0"/>
              <a:t>giver en forventet reduktion i CO2-udledningen på </a:t>
            </a:r>
            <a:r>
              <a:rPr lang="da-DK" sz="1600" dirty="0" smtClean="0"/>
              <a:t>ca. 88 </a:t>
            </a:r>
            <a:r>
              <a:rPr lang="da-DK" sz="1600" dirty="0"/>
              <a:t>procent i fjernvarmeproduktionen.</a:t>
            </a:r>
          </a:p>
          <a:p>
            <a:pPr marL="285750" indent="-285750">
              <a:buClr>
                <a:schemeClr val="accent1"/>
              </a:buClr>
              <a:buFont typeface="Wingdings" panose="05000000000000000000" pitchFamily="2" charset="2"/>
              <a:buChar char="§"/>
            </a:pPr>
            <a:r>
              <a:rPr lang="da-DK" sz="1600" dirty="0" smtClean="0"/>
              <a:t>Der </a:t>
            </a:r>
            <a:r>
              <a:rPr lang="da-DK" sz="1600" dirty="0"/>
              <a:t>findes i øjeblikket ingen nationale lovgivningsmæssige krav til bæredygtig biomasse. </a:t>
            </a:r>
            <a:endParaRPr lang="da-DK" sz="1600" dirty="0" smtClean="0"/>
          </a:p>
          <a:p>
            <a:pPr marL="285750" indent="-285750">
              <a:buClr>
                <a:schemeClr val="accent1"/>
              </a:buClr>
              <a:buFont typeface="Wingdings" panose="05000000000000000000" pitchFamily="2" charset="2"/>
              <a:buChar char="§"/>
            </a:pPr>
            <a:r>
              <a:rPr lang="da-DK" sz="1600" dirty="0" smtClean="0"/>
              <a:t>Men </a:t>
            </a:r>
            <a:r>
              <a:rPr lang="da-DK" sz="1600" dirty="0"/>
              <a:t>Helsingør Kraftvarmeværk overholder de krav og principper, som Dansk Energi og Dansk Fjernvarme frivilligt udarbejdede </a:t>
            </a:r>
            <a:r>
              <a:rPr lang="da-DK" sz="1600" dirty="0" smtClean="0"/>
              <a:t>i den fælles brancheaftale fra </a:t>
            </a:r>
            <a:r>
              <a:rPr lang="da-DK" sz="1600" dirty="0"/>
              <a:t>2014 om bæredygtig biomasse.</a:t>
            </a:r>
          </a:p>
          <a:p>
            <a:pPr marL="285750" indent="-285750">
              <a:buClr>
                <a:schemeClr val="accent1"/>
              </a:buClr>
              <a:buFont typeface="Wingdings" panose="05000000000000000000" pitchFamily="2" charset="2"/>
              <a:buChar char="§"/>
            </a:pPr>
            <a:r>
              <a:rPr lang="da-DK" sz="1600" dirty="0"/>
              <a:t>Indkøb af flis til levering til Helsingør Kraftvarmeværk </a:t>
            </a:r>
            <a:r>
              <a:rPr lang="da-DK" sz="1600" dirty="0" smtClean="0"/>
              <a:t>sker </a:t>
            </a:r>
            <a:r>
              <a:rPr lang="da-DK" sz="1600" dirty="0"/>
              <a:t>efter </a:t>
            </a:r>
            <a:r>
              <a:rPr lang="da-DK" sz="1600" dirty="0" smtClean="0"/>
              <a:t>udbud fra flere </a:t>
            </a:r>
            <a:r>
              <a:rPr lang="da-DK" sz="1600" dirty="0"/>
              <a:t>forskellige leverandører.</a:t>
            </a:r>
          </a:p>
          <a:p>
            <a:endParaRPr lang="da-DK" sz="1600" dirty="0"/>
          </a:p>
        </p:txBody>
      </p:sp>
      <p:pic>
        <p:nvPicPr>
          <p:cNvPr id="6" name="Pladsholder til billede 5"/>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74" r="3174"/>
          <a:stretch>
            <a:fillRect/>
          </a:stretch>
        </p:blipFill>
        <p:spPr>
          <a:xfrm>
            <a:off x="7392144" y="2146143"/>
            <a:ext cx="4201048" cy="298831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7" name="Pladsholder til slidenummer 6"/>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34</a:t>
            </a:fld>
            <a:endParaRPr lang="da-DK" dirty="0"/>
          </a:p>
        </p:txBody>
      </p:sp>
    </p:spTree>
    <p:extLst>
      <p:ext uri="{BB962C8B-B14F-4D97-AF65-F5344CB8AC3E}">
        <p14:creationId xmlns:p14="http://schemas.microsoft.com/office/powerpoint/2010/main" val="269310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16. Biomasse</a:t>
            </a:r>
            <a:endParaRPr lang="da-DK" dirty="0"/>
          </a:p>
        </p:txBody>
      </p:sp>
      <p:sp>
        <p:nvSpPr>
          <p:cNvPr id="4" name="Pladsholder til indhold 3"/>
          <p:cNvSpPr>
            <a:spLocks noGrp="1"/>
          </p:cNvSpPr>
          <p:nvPr>
            <p:ph sz="quarter" idx="15"/>
          </p:nvPr>
        </p:nvSpPr>
        <p:spPr>
          <a:xfrm>
            <a:off x="960000" y="1484784"/>
            <a:ext cx="10273151" cy="4098454"/>
          </a:xfrm>
        </p:spPr>
        <p:txBody>
          <a:bodyPr/>
          <a:lstStyle/>
          <a:p>
            <a:r>
              <a:rPr lang="da-DK" dirty="0" smtClean="0"/>
              <a:t>Dansk Energi har udarbejdet pjece om biomasse</a:t>
            </a:r>
          </a:p>
          <a:p>
            <a:endParaRPr lang="da-DK" dirty="0"/>
          </a:p>
          <a:p>
            <a:endParaRPr lang="da-DK" dirty="0" smtClean="0"/>
          </a:p>
          <a:p>
            <a:endParaRPr lang="da-DK" dirty="0"/>
          </a:p>
          <a:p>
            <a:endParaRPr lang="da-DK" dirty="0"/>
          </a:p>
        </p:txBody>
      </p:sp>
      <p:pic>
        <p:nvPicPr>
          <p:cNvPr id="5" name="Billede 4"/>
          <p:cNvPicPr>
            <a:picLocks noChangeAspect="1"/>
          </p:cNvPicPr>
          <p:nvPr/>
        </p:nvPicPr>
        <p:blipFill>
          <a:blip r:embed="rId2"/>
          <a:stretch>
            <a:fillRect/>
          </a:stretch>
        </p:blipFill>
        <p:spPr>
          <a:xfrm>
            <a:off x="839416" y="2124640"/>
            <a:ext cx="4295238" cy="1485714"/>
          </a:xfrm>
          <a:prstGeom prst="rect">
            <a:avLst/>
          </a:prstGeom>
        </p:spPr>
      </p:pic>
      <p:pic>
        <p:nvPicPr>
          <p:cNvPr id="6" name="Billede 5"/>
          <p:cNvPicPr>
            <a:picLocks noChangeAspect="1"/>
          </p:cNvPicPr>
          <p:nvPr/>
        </p:nvPicPr>
        <p:blipFill>
          <a:blip r:embed="rId3"/>
          <a:stretch>
            <a:fillRect/>
          </a:stretch>
        </p:blipFill>
        <p:spPr>
          <a:xfrm>
            <a:off x="8256240" y="708348"/>
            <a:ext cx="3322701" cy="2832584"/>
          </a:xfrm>
          <a:prstGeom prst="rect">
            <a:avLst/>
          </a:prstGeom>
        </p:spPr>
      </p:pic>
      <p:sp>
        <p:nvSpPr>
          <p:cNvPr id="7" name="Rektangel 6"/>
          <p:cNvSpPr/>
          <p:nvPr/>
        </p:nvSpPr>
        <p:spPr>
          <a:xfrm>
            <a:off x="839416" y="3673466"/>
            <a:ext cx="5328592" cy="923330"/>
          </a:xfrm>
          <a:prstGeom prst="rect">
            <a:avLst/>
          </a:prstGeom>
        </p:spPr>
        <p:txBody>
          <a:bodyPr wrap="square">
            <a:spAutoFit/>
          </a:bodyPr>
          <a:lstStyle/>
          <a:p>
            <a:r>
              <a:rPr lang="da-DK" dirty="0" smtClean="0">
                <a:latin typeface="Calibri" panose="020F0502020204030204" pitchFamily="34" charset="0"/>
                <a:ea typeface="Calibri" panose="020F0502020204030204" pitchFamily="34" charset="0"/>
              </a:rPr>
              <a:t>Pjecen </a:t>
            </a:r>
            <a:r>
              <a:rPr lang="da-DK" u="sng" dirty="0">
                <a:solidFill>
                  <a:srgbClr val="0563C1"/>
                </a:solidFill>
                <a:latin typeface="Calibri" panose="020F0502020204030204" pitchFamily="34" charset="0"/>
                <a:ea typeface="Calibri" panose="020F0502020204030204" pitchFamily="34" charset="0"/>
                <a:hlinkClick r:id="rId4"/>
              </a:rPr>
              <a:t>https://www.danskenergi.dk/udgivelser/baeredygtig-biomasse-rygraden-danmarks-klimaindsats</a:t>
            </a:r>
            <a:endParaRPr lang="da-DK" dirty="0"/>
          </a:p>
        </p:txBody>
      </p:sp>
      <p:pic>
        <p:nvPicPr>
          <p:cNvPr id="8" name="Billede 7"/>
          <p:cNvPicPr>
            <a:picLocks noChangeAspect="1"/>
          </p:cNvPicPr>
          <p:nvPr/>
        </p:nvPicPr>
        <p:blipFill>
          <a:blip r:embed="rId5"/>
          <a:stretch>
            <a:fillRect/>
          </a:stretch>
        </p:blipFill>
        <p:spPr>
          <a:xfrm>
            <a:off x="6096575" y="3595793"/>
            <a:ext cx="3163717" cy="2832720"/>
          </a:xfrm>
          <a:prstGeom prst="rect">
            <a:avLst/>
          </a:prstGeom>
        </p:spPr>
      </p:pic>
      <p:sp>
        <p:nvSpPr>
          <p:cNvPr id="9" name="Pladsholder til sidefod 8"/>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10" name="Pladsholder til slidenummer 9"/>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35</a:t>
            </a:fld>
            <a:endParaRPr lang="da-DK" dirty="0"/>
          </a:p>
        </p:txBody>
      </p:sp>
      <p:sp>
        <p:nvSpPr>
          <p:cNvPr id="11" name="Rektangel 10"/>
          <p:cNvSpPr/>
          <p:nvPr/>
        </p:nvSpPr>
        <p:spPr>
          <a:xfrm>
            <a:off x="959999" y="5583238"/>
            <a:ext cx="4529638" cy="369332"/>
          </a:xfrm>
          <a:prstGeom prst="rect">
            <a:avLst/>
          </a:prstGeom>
        </p:spPr>
        <p:txBody>
          <a:bodyPr wrap="none">
            <a:spAutoFit/>
          </a:bodyPr>
          <a:lstStyle/>
          <a:p>
            <a:pPr>
              <a:buClr>
                <a:schemeClr val="accent1"/>
              </a:buClr>
              <a:buNone/>
            </a:pPr>
            <a:r>
              <a:rPr lang="da-DK" b="1" i="1" dirty="0"/>
              <a:t>Bestyrelsen tog orienteringen til efterretning.</a:t>
            </a:r>
          </a:p>
        </p:txBody>
      </p:sp>
    </p:spTree>
    <p:extLst>
      <p:ext uri="{BB962C8B-B14F-4D97-AF65-F5344CB8AC3E}">
        <p14:creationId xmlns:p14="http://schemas.microsoft.com/office/powerpoint/2010/main" val="2273759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68" y="188641"/>
            <a:ext cx="11515677" cy="1445461"/>
          </a:xfrm>
        </p:spPr>
        <p:txBody>
          <a:bodyPr/>
          <a:lstStyle/>
          <a:p>
            <a:r>
              <a:rPr lang="da-DK" sz="3800" b="1" dirty="0" smtClean="0">
                <a:latin typeface="+mn-lt"/>
              </a:rPr>
              <a:t> </a:t>
            </a:r>
            <a:r>
              <a:rPr lang="da-DK" sz="3800" dirty="0" smtClean="0"/>
              <a:t>17. Energivej – Driftscenter - status</a:t>
            </a:r>
            <a:endParaRPr lang="da-DK" sz="3800" dirty="0"/>
          </a:p>
        </p:txBody>
      </p:sp>
      <p:sp>
        <p:nvSpPr>
          <p:cNvPr id="3" name="Text Placeholder 2"/>
          <p:cNvSpPr>
            <a:spLocks noGrp="1"/>
          </p:cNvSpPr>
          <p:nvPr>
            <p:ph type="body" sz="quarter" idx="13"/>
          </p:nvPr>
        </p:nvSpPr>
        <p:spPr>
          <a:xfrm>
            <a:off x="623392" y="1556792"/>
            <a:ext cx="3888432" cy="4414655"/>
          </a:xfrm>
        </p:spPr>
        <p:txBody>
          <a:bodyPr/>
          <a:lstStyle/>
          <a:p>
            <a:endParaRPr lang="da-DK" sz="1800" b="1" u="sng" dirty="0" smtClean="0"/>
          </a:p>
          <a:p>
            <a:r>
              <a:rPr lang="da-DK" sz="1800" b="1" u="sng" dirty="0" smtClean="0"/>
              <a:t>Tidsplanen for indflytning i Driftscenter</a:t>
            </a:r>
          </a:p>
          <a:p>
            <a:endParaRPr lang="da-DK" sz="1800" b="1" u="sng" dirty="0" smtClean="0"/>
          </a:p>
          <a:p>
            <a:pPr marL="342900" indent="-342900">
              <a:buClr>
                <a:schemeClr val="accent1"/>
              </a:buClr>
              <a:buFont typeface="Wingdings" panose="05000000000000000000" pitchFamily="2" charset="2"/>
              <a:buChar char="§"/>
            </a:pPr>
            <a:r>
              <a:rPr lang="da-DK" sz="1800" dirty="0" smtClean="0"/>
              <a:t>Flytteproces for driften forventes at ske medio november og december 2018</a:t>
            </a:r>
          </a:p>
          <a:p>
            <a:pPr marL="342900" indent="-342900">
              <a:buClr>
                <a:schemeClr val="accent1"/>
              </a:buClr>
              <a:buFont typeface="Wingdings" panose="05000000000000000000" pitchFamily="2" charset="2"/>
              <a:buChar char="§"/>
            </a:pPr>
            <a:r>
              <a:rPr lang="da-DK" sz="1800" dirty="0" smtClean="0"/>
              <a:t>Endelig indflytning i uge 52</a:t>
            </a:r>
          </a:p>
          <a:p>
            <a:pPr marL="342900" indent="-342900">
              <a:buFont typeface="Arial" panose="020B0604020202020204" pitchFamily="34" charset="0"/>
              <a:buChar char="•"/>
            </a:pPr>
            <a:endParaRPr lang="da-DK" sz="1800" dirty="0" smtClean="0"/>
          </a:p>
          <a:p>
            <a:pPr>
              <a:buClr>
                <a:schemeClr val="accent1"/>
              </a:buClr>
              <a:buNone/>
            </a:pPr>
            <a:endParaRPr lang="da-DK" sz="1800" dirty="0" smtClean="0"/>
          </a:p>
        </p:txBody>
      </p:sp>
      <p:pic>
        <p:nvPicPr>
          <p:cNvPr id="4" name="Billed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896" y="1536508"/>
            <a:ext cx="6515063" cy="4343375"/>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36</a:t>
            </a:fld>
            <a:endParaRPr lang="da-DK" dirty="0"/>
          </a:p>
        </p:txBody>
      </p:sp>
    </p:spTree>
    <p:extLst>
      <p:ext uri="{BB962C8B-B14F-4D97-AF65-F5344CB8AC3E}">
        <p14:creationId xmlns:p14="http://schemas.microsoft.com/office/powerpoint/2010/main" val="3373759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17. Energivej - Helsingør Kraftvarmeværk - status</a:t>
            </a:r>
            <a:endParaRPr lang="da-DK" dirty="0"/>
          </a:p>
        </p:txBody>
      </p:sp>
      <p:pic>
        <p:nvPicPr>
          <p:cNvPr id="8" name="Pladsholder til indhold 7"/>
          <p:cNvPicPr>
            <a:picLocks noGrp="1" noChangeAspect="1"/>
          </p:cNvPicPr>
          <p:nvPr>
            <p:ph sz="quarter" idx="15"/>
          </p:nvPr>
        </p:nvPicPr>
        <p:blipFill>
          <a:blip r:embed="rId2" cstate="print">
            <a:extLst>
              <a:ext uri="{28A0092B-C50C-407E-A947-70E740481C1C}">
                <a14:useLocalDpi xmlns:a14="http://schemas.microsoft.com/office/drawing/2010/main" val="0"/>
              </a:ext>
            </a:extLst>
          </a:blip>
          <a:stretch>
            <a:fillRect/>
          </a:stretch>
        </p:blipFill>
        <p:spPr>
          <a:xfrm>
            <a:off x="1055440" y="1589867"/>
            <a:ext cx="3232107" cy="430947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9" name="Billed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12" y="1560861"/>
            <a:ext cx="5784643" cy="4338482"/>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37</a:t>
            </a:fld>
            <a:endParaRPr lang="da-DK" dirty="0"/>
          </a:p>
        </p:txBody>
      </p:sp>
      <p:sp>
        <p:nvSpPr>
          <p:cNvPr id="6" name="Rektangel 5"/>
          <p:cNvSpPr/>
          <p:nvPr/>
        </p:nvSpPr>
        <p:spPr>
          <a:xfrm>
            <a:off x="1038266" y="5905955"/>
            <a:ext cx="4529638" cy="369332"/>
          </a:xfrm>
          <a:prstGeom prst="rect">
            <a:avLst/>
          </a:prstGeom>
        </p:spPr>
        <p:txBody>
          <a:bodyPr wrap="none">
            <a:spAutoFit/>
          </a:bodyPr>
          <a:lstStyle/>
          <a:p>
            <a:pPr>
              <a:buClr>
                <a:schemeClr val="accent1"/>
              </a:buClr>
              <a:buNone/>
            </a:pPr>
            <a:r>
              <a:rPr lang="da-DK" b="1" i="1" dirty="0"/>
              <a:t>Bestyrelsen tog orienteringen til efterretning.</a:t>
            </a:r>
          </a:p>
        </p:txBody>
      </p:sp>
    </p:spTree>
    <p:extLst>
      <p:ext uri="{BB962C8B-B14F-4D97-AF65-F5344CB8AC3E}">
        <p14:creationId xmlns:p14="http://schemas.microsoft.com/office/powerpoint/2010/main" val="2425893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9999" y="548680"/>
            <a:ext cx="10273153" cy="1085422"/>
          </a:xfrm>
        </p:spPr>
        <p:txBody>
          <a:bodyPr/>
          <a:lstStyle/>
          <a:p>
            <a:r>
              <a:rPr lang="da-DK" dirty="0" smtClean="0"/>
              <a:t>18. Øvrige bestyrelsesmøder </a:t>
            </a:r>
            <a:r>
              <a:rPr lang="da-DK" sz="3600" dirty="0"/>
              <a:t/>
            </a:r>
            <a:br>
              <a:rPr lang="da-DK" sz="3600" dirty="0"/>
            </a:br>
            <a:r>
              <a:rPr lang="da-DK" sz="3600" dirty="0" smtClean="0"/>
              <a:t>	</a:t>
            </a:r>
            <a:endParaRPr lang="da-DK" sz="2000"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38</a:t>
            </a:fld>
            <a:endParaRPr lang="da-DK" dirty="0"/>
          </a:p>
        </p:txBody>
      </p:sp>
      <p:graphicFrame>
        <p:nvGraphicFramePr>
          <p:cNvPr id="4" name="Pladsholder til indhold 3"/>
          <p:cNvGraphicFramePr>
            <a:graphicFrameLocks noGrp="1"/>
          </p:cNvGraphicFramePr>
          <p:nvPr>
            <p:ph sz="quarter" idx="15"/>
            <p:extLst>
              <p:ext uri="{D42A27DB-BD31-4B8C-83A1-F6EECF244321}">
                <p14:modId xmlns:p14="http://schemas.microsoft.com/office/powerpoint/2010/main" val="1816548276"/>
              </p:ext>
            </p:extLst>
          </p:nvPr>
        </p:nvGraphicFramePr>
        <p:xfrm>
          <a:off x="960438" y="2166938"/>
          <a:ext cx="10272712"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ktangel 2"/>
          <p:cNvSpPr/>
          <p:nvPr/>
        </p:nvSpPr>
        <p:spPr>
          <a:xfrm>
            <a:off x="959999" y="5420574"/>
            <a:ext cx="4529638" cy="369332"/>
          </a:xfrm>
          <a:prstGeom prst="rect">
            <a:avLst/>
          </a:prstGeom>
        </p:spPr>
        <p:txBody>
          <a:bodyPr wrap="none">
            <a:spAutoFit/>
          </a:bodyPr>
          <a:lstStyle/>
          <a:p>
            <a:pPr>
              <a:buClr>
                <a:schemeClr val="accent1"/>
              </a:buClr>
              <a:buNone/>
            </a:pPr>
            <a:r>
              <a:rPr lang="da-DK" b="1" i="1" dirty="0"/>
              <a:t>Bestyrelsen tog orienteringen til efterretning.</a:t>
            </a:r>
          </a:p>
        </p:txBody>
      </p:sp>
    </p:spTree>
    <p:extLst>
      <p:ext uri="{BB962C8B-B14F-4D97-AF65-F5344CB8AC3E}">
        <p14:creationId xmlns:p14="http://schemas.microsoft.com/office/powerpoint/2010/main" val="37661248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19. Fravigelse af tavshedspligt</a:t>
            </a:r>
            <a:endParaRPr lang="da-DK" dirty="0"/>
          </a:p>
        </p:txBody>
      </p:sp>
      <p:sp>
        <p:nvSpPr>
          <p:cNvPr id="4" name="Pladsholder til tekst 3"/>
          <p:cNvSpPr>
            <a:spLocks noGrp="1"/>
          </p:cNvSpPr>
          <p:nvPr>
            <p:ph type="body" sz="quarter" idx="13"/>
          </p:nvPr>
        </p:nvSpPr>
        <p:spPr>
          <a:xfrm>
            <a:off x="958850" y="2166938"/>
            <a:ext cx="6793334" cy="3416300"/>
          </a:xfrm>
        </p:spPr>
        <p:txBody>
          <a:bodyPr/>
          <a:lstStyle/>
          <a:p>
            <a:pPr>
              <a:buClr>
                <a:schemeClr val="accent1"/>
              </a:buClr>
              <a:buNone/>
            </a:pPr>
            <a:r>
              <a:rPr lang="da-DK" dirty="0"/>
              <a:t>Bestyrelsen skal beslutte, hvilke dagsordenpunkter tavshedspligten skal fraviges.</a:t>
            </a:r>
          </a:p>
          <a:p>
            <a:r>
              <a:rPr lang="da-DK" dirty="0"/>
              <a:t>  </a:t>
            </a:r>
          </a:p>
          <a:p>
            <a:r>
              <a:rPr lang="da-DK" b="1" dirty="0"/>
              <a:t>Formand og direktion indstiller</a:t>
            </a:r>
            <a:r>
              <a:rPr lang="da-DK" dirty="0"/>
              <a:t>, at </a:t>
            </a:r>
          </a:p>
          <a:p>
            <a:pPr marL="342900" lvl="0" indent="-342900">
              <a:buClr>
                <a:schemeClr val="accent1"/>
              </a:buClr>
              <a:buFont typeface="Wingdings" panose="05000000000000000000" pitchFamily="2" charset="2"/>
              <a:buChar char="§"/>
            </a:pPr>
            <a:r>
              <a:rPr lang="da-DK" dirty="0"/>
              <a:t>Tavshedspligten </a:t>
            </a:r>
            <a:r>
              <a:rPr lang="da-DK" dirty="0" smtClean="0"/>
              <a:t>fraviges med undtagelse af punkt 4 </a:t>
            </a:r>
            <a:r>
              <a:rPr lang="da-DK" smtClean="0"/>
              <a:t>og 5. </a:t>
            </a:r>
            <a:r>
              <a:rPr lang="da-DK" dirty="0" smtClean="0"/>
              <a:t>For så vidt angår punkt 4 udarbejdes dog et resumé. </a:t>
            </a:r>
          </a:p>
          <a:p>
            <a:pPr marL="342900" lvl="0" indent="-342900">
              <a:buClr>
                <a:schemeClr val="accent1"/>
              </a:buClr>
              <a:buFont typeface="Wingdings" panose="05000000000000000000" pitchFamily="2" charset="2"/>
              <a:buChar char="§"/>
            </a:pPr>
            <a:endParaRPr lang="da-DK" dirty="0"/>
          </a:p>
          <a:p>
            <a:pPr>
              <a:buClr>
                <a:schemeClr val="accent1"/>
              </a:buClr>
              <a:buNone/>
            </a:pPr>
            <a:r>
              <a:rPr lang="da-DK" b="1" i="1" dirty="0"/>
              <a:t>Bestyrelsen </a:t>
            </a:r>
            <a:r>
              <a:rPr lang="da-DK" b="1" i="1" dirty="0" smtClean="0"/>
              <a:t>tiltrådte indstillingen.</a:t>
            </a:r>
            <a:endParaRPr lang="da-DK" b="1" i="1" dirty="0"/>
          </a:p>
          <a:p>
            <a:pPr lvl="0">
              <a:buClr>
                <a:schemeClr val="accent1"/>
              </a:buClr>
              <a:buNone/>
            </a:pPr>
            <a:endParaRPr lang="da-DK" dirty="0" smtClean="0"/>
          </a:p>
        </p:txBody>
      </p:sp>
      <p:pic>
        <p:nvPicPr>
          <p:cNvPr id="7" name="Pladsholder til billede 6"/>
          <p:cNvPicPr>
            <a:picLocks noGrp="1" noChangeAspect="1"/>
          </p:cNvPicPr>
          <p:nvPr>
            <p:ph type="pic" sz="quarter" idx="14"/>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t="11196" b="11196"/>
          <a:stretch>
            <a:fillRect/>
          </a:stretch>
        </p:blipFill>
        <p:spPr>
          <a:xfrm>
            <a:off x="7968208" y="1916832"/>
            <a:ext cx="3408959" cy="3416300"/>
          </a:xfrm>
          <a:effectLst>
            <a:outerShdw dist="38100" dir="5400000" algn="t" rotWithShape="0">
              <a:prstClr val="black">
                <a:alpha val="40000"/>
              </a:prstClr>
            </a:outerShdw>
            <a:softEdge rad="114300"/>
          </a:effectLst>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39</a:t>
            </a:fld>
            <a:endParaRPr lang="da-DK" dirty="0"/>
          </a:p>
        </p:txBody>
      </p:sp>
    </p:spTree>
    <p:extLst>
      <p:ext uri="{BB962C8B-B14F-4D97-AF65-F5344CB8AC3E}">
        <p14:creationId xmlns:p14="http://schemas.microsoft.com/office/powerpoint/2010/main" val="1429041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1. Godkendelse af dagsorden</a:t>
            </a:r>
            <a:endParaRPr lang="da-DK" b="1" dirty="0">
              <a:latin typeface="+mn-lt"/>
            </a:endParaRPr>
          </a:p>
        </p:txBody>
      </p:sp>
      <p:sp>
        <p:nvSpPr>
          <p:cNvPr id="3" name="Pladsholder til indhold 2"/>
          <p:cNvSpPr>
            <a:spLocks noGrp="1"/>
          </p:cNvSpPr>
          <p:nvPr>
            <p:ph type="body" sz="quarter" idx="13"/>
          </p:nvPr>
        </p:nvSpPr>
        <p:spPr>
          <a:xfrm>
            <a:off x="958851" y="1844824"/>
            <a:ext cx="4802716" cy="3738414"/>
          </a:xfrm>
        </p:spPr>
        <p:txBody>
          <a:bodyPr/>
          <a:lstStyle/>
          <a:p>
            <a:pPr marL="342900" indent="-342900">
              <a:buClr>
                <a:schemeClr val="accent1">
                  <a:lumMod val="60000"/>
                  <a:lumOff val="40000"/>
                </a:schemeClr>
              </a:buClr>
              <a:buFont typeface="Wingdings" panose="05000000000000000000" pitchFamily="2" charset="2"/>
              <a:buChar char="§"/>
            </a:pPr>
            <a:r>
              <a:rPr lang="da-DK" dirty="0" smtClean="0"/>
              <a:t>Direktionen indstiller, at dagsordenen godkendes.</a:t>
            </a:r>
          </a:p>
          <a:p>
            <a:pPr marL="342900" indent="-342900">
              <a:buClr>
                <a:schemeClr val="accent1">
                  <a:lumMod val="60000"/>
                  <a:lumOff val="40000"/>
                </a:schemeClr>
              </a:buClr>
              <a:buFont typeface="Wingdings" panose="05000000000000000000" pitchFamily="2" charset="2"/>
              <a:buChar char="§"/>
            </a:pPr>
            <a:endParaRPr lang="da-DK" dirty="0"/>
          </a:p>
          <a:p>
            <a:pPr>
              <a:buClr>
                <a:schemeClr val="accent1">
                  <a:lumMod val="60000"/>
                  <a:lumOff val="40000"/>
                </a:schemeClr>
              </a:buClr>
              <a:buNone/>
            </a:pPr>
            <a:r>
              <a:rPr lang="da-DK" b="1" i="1" dirty="0"/>
              <a:t>Bestyrelsen godkendte dagsordenen.</a:t>
            </a:r>
          </a:p>
          <a:p>
            <a:pPr marL="342900" indent="-342900">
              <a:buClr>
                <a:schemeClr val="accent1">
                  <a:lumMod val="60000"/>
                  <a:lumOff val="40000"/>
                </a:schemeClr>
              </a:buClr>
              <a:buFont typeface="Wingdings" panose="05000000000000000000" pitchFamily="2" charset="2"/>
              <a:buChar char="§"/>
            </a:pPr>
            <a:endParaRPr lang="da-DK" dirty="0" smtClean="0"/>
          </a:p>
        </p:txBody>
      </p:sp>
      <p:pic>
        <p:nvPicPr>
          <p:cNvPr id="7" name="Pladsholder til billede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tretch>
            <a:fillRect/>
          </a:stretch>
        </p:blipFill>
        <p:spPr>
          <a:xfrm>
            <a:off x="6071289" y="1943296"/>
            <a:ext cx="5471584" cy="3639942"/>
          </a:xfrm>
        </p:spPr>
      </p:pic>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5" name="Pladsholder til slidenummer 4"/>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a:t>
            </a:fld>
            <a:endParaRPr lang="da-DK" dirty="0"/>
          </a:p>
        </p:txBody>
      </p:sp>
    </p:spTree>
    <p:extLst>
      <p:ext uri="{BB962C8B-B14F-4D97-AF65-F5344CB8AC3E}">
        <p14:creationId xmlns:p14="http://schemas.microsoft.com/office/powerpoint/2010/main" val="38178600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20. Kommunikation</a:t>
            </a:r>
            <a:endParaRPr lang="da-DK" dirty="0"/>
          </a:p>
        </p:txBody>
      </p:sp>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40</a:t>
            </a:fld>
            <a:endParaRPr lang="da-DK" dirty="0"/>
          </a:p>
        </p:txBody>
      </p:sp>
      <p:sp>
        <p:nvSpPr>
          <p:cNvPr id="7" name="Pladsholder til tekst 6"/>
          <p:cNvSpPr>
            <a:spLocks noGrp="1"/>
          </p:cNvSpPr>
          <p:nvPr>
            <p:ph sz="quarter" idx="15"/>
          </p:nvPr>
        </p:nvSpPr>
        <p:spPr/>
        <p:txBody>
          <a:bodyPr/>
          <a:lstStyle/>
          <a:p>
            <a:pPr lvl="1">
              <a:buClr>
                <a:schemeClr val="accent1"/>
              </a:buClr>
              <a:buFont typeface="Wingdings" panose="05000000000000000000" pitchFamily="2" charset="2"/>
              <a:buChar char="§"/>
            </a:pPr>
            <a:r>
              <a:rPr lang="da-DK" dirty="0"/>
              <a:t>Formand og </a:t>
            </a:r>
            <a:r>
              <a:rPr lang="da-DK" dirty="0" smtClean="0"/>
              <a:t>Direktion </a:t>
            </a:r>
            <a:r>
              <a:rPr lang="da-DK" dirty="0"/>
              <a:t>vil fremlægge forslag til kommunikation, som anbefales offentliggjort på baggrund af bestyrelsesmødet.</a:t>
            </a:r>
          </a:p>
          <a:p>
            <a:pPr marL="342900" lvl="0" indent="-342900">
              <a:buClr>
                <a:schemeClr val="accent1"/>
              </a:buClr>
              <a:buFont typeface="Wingdings" panose="05000000000000000000" pitchFamily="2" charset="2"/>
              <a:buChar char="§"/>
            </a:pPr>
            <a:endParaRPr lang="da-DK" dirty="0"/>
          </a:p>
        </p:txBody>
      </p:sp>
    </p:spTree>
    <p:extLst>
      <p:ext uri="{BB962C8B-B14F-4D97-AF65-F5344CB8AC3E}">
        <p14:creationId xmlns:p14="http://schemas.microsoft.com/office/powerpoint/2010/main" val="3837772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21. Mødeplan 2019</a:t>
            </a:r>
            <a:endParaRPr lang="da-DK" dirty="0"/>
          </a:p>
        </p:txBody>
      </p:sp>
      <p:sp>
        <p:nvSpPr>
          <p:cNvPr id="4" name="Pladsholder til tekst 3"/>
          <p:cNvSpPr>
            <a:spLocks noGrp="1"/>
          </p:cNvSpPr>
          <p:nvPr>
            <p:ph type="body" sz="quarter" idx="13"/>
          </p:nvPr>
        </p:nvSpPr>
        <p:spPr>
          <a:xfrm>
            <a:off x="958850" y="1772816"/>
            <a:ext cx="5857230" cy="4176464"/>
          </a:xfrm>
        </p:spPr>
        <p:txBody>
          <a:bodyPr/>
          <a:lstStyle/>
          <a:p>
            <a:r>
              <a:rPr lang="da-DK" sz="1800" dirty="0"/>
              <a:t>Følgende bestyrelsesmøder er aftalt for </a:t>
            </a:r>
            <a:r>
              <a:rPr lang="da-DK" sz="1800" dirty="0" smtClean="0"/>
              <a:t>alle selskaber i 2018:</a:t>
            </a:r>
          </a:p>
          <a:p>
            <a:endParaRPr lang="da-DK" sz="1800" dirty="0" smtClean="0"/>
          </a:p>
          <a:p>
            <a:r>
              <a:rPr lang="da-DK" sz="1800" b="1" dirty="0" smtClean="0"/>
              <a:t>Mødeplan 2019:</a:t>
            </a:r>
          </a:p>
          <a:p>
            <a:pPr marL="342900" indent="-342900">
              <a:buClr>
                <a:schemeClr val="accent1"/>
              </a:buClr>
              <a:buFont typeface="Wingdings" panose="05000000000000000000" pitchFamily="2" charset="2"/>
              <a:buChar char="§"/>
            </a:pPr>
            <a:endParaRPr lang="da-DK" sz="1800" dirty="0" smtClean="0"/>
          </a:p>
          <a:p>
            <a:pPr marL="342900" indent="-342900">
              <a:buClr>
                <a:schemeClr val="accent1"/>
              </a:buClr>
              <a:buFont typeface="Wingdings" panose="05000000000000000000" pitchFamily="2" charset="2"/>
              <a:buChar char="§"/>
            </a:pPr>
            <a:r>
              <a:rPr lang="da-DK" sz="1800" i="1" dirty="0" smtClean="0">
                <a:solidFill>
                  <a:srgbClr val="FF0000"/>
                </a:solidFill>
              </a:rPr>
              <a:t>Torsdag den 7. marts 2019</a:t>
            </a:r>
          </a:p>
          <a:p>
            <a:pPr marL="342900" indent="-342900">
              <a:buClr>
                <a:schemeClr val="accent1"/>
              </a:buClr>
              <a:buFont typeface="Wingdings" panose="05000000000000000000" pitchFamily="2" charset="2"/>
              <a:buChar char="§"/>
            </a:pPr>
            <a:r>
              <a:rPr lang="da-DK" sz="1800" dirty="0" smtClean="0"/>
              <a:t>Tirsdag den 30. april 2019</a:t>
            </a:r>
          </a:p>
          <a:p>
            <a:pPr marL="342900" indent="-342900">
              <a:buClr>
                <a:schemeClr val="accent1"/>
              </a:buClr>
              <a:buFont typeface="Wingdings" panose="05000000000000000000" pitchFamily="2" charset="2"/>
              <a:buChar char="§"/>
            </a:pPr>
            <a:r>
              <a:rPr lang="da-DK" sz="1800" dirty="0" smtClean="0"/>
              <a:t>Onsdag den 19. juni 2019</a:t>
            </a:r>
          </a:p>
          <a:p>
            <a:pPr marL="342900" indent="-342900">
              <a:buClr>
                <a:schemeClr val="accent1"/>
              </a:buClr>
              <a:buFont typeface="Wingdings" panose="05000000000000000000" pitchFamily="2" charset="2"/>
              <a:buChar char="§"/>
            </a:pPr>
            <a:r>
              <a:rPr lang="da-DK" sz="1800" dirty="0" smtClean="0"/>
              <a:t>Torsdag den 29. august 2019 (+ seminar </a:t>
            </a:r>
            <a:r>
              <a:rPr lang="da-DK" sz="1800" dirty="0"/>
              <a:t>28. </a:t>
            </a:r>
            <a:r>
              <a:rPr lang="da-DK" sz="1800" dirty="0" smtClean="0"/>
              <a:t>august 2019)</a:t>
            </a:r>
          </a:p>
          <a:p>
            <a:pPr marL="342900" indent="-342900">
              <a:buClr>
                <a:schemeClr val="accent1"/>
              </a:buClr>
              <a:buFont typeface="Wingdings" panose="05000000000000000000" pitchFamily="2" charset="2"/>
              <a:buChar char="§"/>
            </a:pPr>
            <a:r>
              <a:rPr lang="da-DK" sz="1800" dirty="0" smtClean="0"/>
              <a:t>Torsdag den 14. </a:t>
            </a:r>
            <a:r>
              <a:rPr lang="da-DK" sz="1800" dirty="0"/>
              <a:t>november </a:t>
            </a:r>
            <a:r>
              <a:rPr lang="da-DK" sz="1800" dirty="0" smtClean="0"/>
              <a:t>2019</a:t>
            </a:r>
          </a:p>
          <a:p>
            <a:pPr marL="342900" indent="-342900">
              <a:buClr>
                <a:schemeClr val="accent1"/>
              </a:buClr>
              <a:buFont typeface="Wingdings" panose="05000000000000000000" pitchFamily="2" charset="2"/>
              <a:buChar char="§"/>
            </a:pPr>
            <a:r>
              <a:rPr lang="da-DK" sz="1800" dirty="0" smtClean="0"/>
              <a:t>Torsdag den 12. december 2019</a:t>
            </a:r>
          </a:p>
          <a:p>
            <a:pPr marL="342900" indent="-342900">
              <a:buClr>
                <a:schemeClr val="accent1"/>
              </a:buClr>
              <a:buFont typeface="Wingdings" panose="05000000000000000000" pitchFamily="2" charset="2"/>
              <a:buChar char="§"/>
            </a:pPr>
            <a:endParaRPr lang="da-DK" sz="1800" dirty="0"/>
          </a:p>
          <a:p>
            <a:pPr>
              <a:buClr>
                <a:schemeClr val="accent1"/>
              </a:buClr>
              <a:buNone/>
            </a:pPr>
            <a:r>
              <a:rPr lang="da-DK" sz="1800" dirty="0" smtClean="0"/>
              <a:t>Mødet den 7. marts 2019 reserveres i kalenderen, som værende et muligt møde. </a:t>
            </a:r>
          </a:p>
        </p:txBody>
      </p:sp>
      <p:pic>
        <p:nvPicPr>
          <p:cNvPr id="7" name="Pladsholder til billede 6"/>
          <p:cNvPicPr>
            <a:picLocks noGrp="1" noChangeAspect="1"/>
          </p:cNvPicPr>
          <p:nvPr>
            <p:ph type="pic" sz="quarter" idx="14"/>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l="12925" r="12925"/>
          <a:stretch>
            <a:fillRect/>
          </a:stretch>
        </p:blipFill>
        <p:spPr>
          <a:xfrm>
            <a:off x="6816080" y="2018844"/>
            <a:ext cx="4802717" cy="3564394"/>
          </a:xfrm>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41</a:t>
            </a:fld>
            <a:endParaRPr lang="da-DK" dirty="0"/>
          </a:p>
        </p:txBody>
      </p:sp>
    </p:spTree>
    <p:extLst>
      <p:ext uri="{BB962C8B-B14F-4D97-AF65-F5344CB8AC3E}">
        <p14:creationId xmlns:p14="http://schemas.microsoft.com/office/powerpoint/2010/main" val="18899021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22. Eventuelt</a:t>
            </a:r>
            <a:endParaRPr lang="da-DK" dirty="0"/>
          </a:p>
        </p:txBody>
      </p:sp>
      <p:pic>
        <p:nvPicPr>
          <p:cNvPr id="7" name="Pladsholder til billede 6"/>
          <p:cNvPicPr>
            <a:picLocks noGrp="1" noChangeAspect="1"/>
          </p:cNvPicPr>
          <p:nvPr>
            <p:ph type="pic" sz="quarter" idx="14"/>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t="14430" b="14430"/>
          <a:stretch>
            <a:fillRect/>
          </a:stretch>
        </p:blipFill>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42</a:t>
            </a:fld>
            <a:endParaRPr lang="da-DK" dirty="0"/>
          </a:p>
        </p:txBody>
      </p:sp>
      <p:sp>
        <p:nvSpPr>
          <p:cNvPr id="3" name="Rektangel 2"/>
          <p:cNvSpPr/>
          <p:nvPr/>
        </p:nvSpPr>
        <p:spPr>
          <a:xfrm>
            <a:off x="1055440" y="2492896"/>
            <a:ext cx="1704890" cy="369332"/>
          </a:xfrm>
          <a:prstGeom prst="rect">
            <a:avLst/>
          </a:prstGeom>
        </p:spPr>
        <p:txBody>
          <a:bodyPr wrap="none">
            <a:spAutoFit/>
          </a:bodyPr>
          <a:lstStyle/>
          <a:p>
            <a:pPr>
              <a:buClr>
                <a:schemeClr val="accent1"/>
              </a:buClr>
              <a:buNone/>
            </a:pPr>
            <a:r>
              <a:rPr lang="da-DK" b="1" i="1" dirty="0" smtClean="0"/>
              <a:t>Intet at berette.</a:t>
            </a:r>
            <a:endParaRPr lang="da-DK" b="1" i="1" dirty="0"/>
          </a:p>
        </p:txBody>
      </p:sp>
    </p:spTree>
    <p:extLst>
      <p:ext uri="{BB962C8B-B14F-4D97-AF65-F5344CB8AC3E}">
        <p14:creationId xmlns:p14="http://schemas.microsoft.com/office/powerpoint/2010/main" val="3603425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2. Underskrift af Protokollat</a:t>
            </a:r>
            <a:endParaRPr lang="da-DK" b="1" dirty="0">
              <a:latin typeface="+mn-lt"/>
            </a:endParaRPr>
          </a:p>
        </p:txBody>
      </p:sp>
      <p:sp>
        <p:nvSpPr>
          <p:cNvPr id="3" name="Pladsholder til tekst 2"/>
          <p:cNvSpPr>
            <a:spLocks noGrp="1"/>
          </p:cNvSpPr>
          <p:nvPr>
            <p:ph type="body" sz="quarter" idx="13"/>
          </p:nvPr>
        </p:nvSpPr>
        <p:spPr>
          <a:xfrm>
            <a:off x="958850" y="2166938"/>
            <a:ext cx="6361285" cy="3416300"/>
          </a:xfrm>
        </p:spPr>
        <p:txBody>
          <a:bodyPr/>
          <a:lstStyle/>
          <a:p>
            <a:pPr marL="342900" indent="-342900">
              <a:buClr>
                <a:schemeClr val="bg1"/>
              </a:buClr>
              <a:buFont typeface="Wingdings" panose="05000000000000000000" pitchFamily="2" charset="2"/>
              <a:buChar char="§"/>
            </a:pPr>
            <a:r>
              <a:rPr lang="da-DK" dirty="0" smtClean="0"/>
              <a:t>Referat fra bestyrelsesmøder i selskaberne afholdt den 15. november 2018 blev udsendt den 16. november 2018. </a:t>
            </a:r>
          </a:p>
          <a:p>
            <a:pPr marL="342900" indent="-342900">
              <a:buClr>
                <a:schemeClr val="bg1"/>
              </a:buClr>
              <a:buFont typeface="Wingdings" panose="05000000000000000000" pitchFamily="2" charset="2"/>
              <a:buChar char="§"/>
            </a:pPr>
            <a:endParaRPr lang="da-DK" dirty="0"/>
          </a:p>
          <a:p>
            <a:pPr marL="342900" indent="-342900">
              <a:buClr>
                <a:schemeClr val="bg1"/>
              </a:buClr>
              <a:buFont typeface="Wingdings" panose="05000000000000000000" pitchFamily="2" charset="2"/>
              <a:buChar char="§"/>
            </a:pPr>
            <a:r>
              <a:rPr lang="da-DK" dirty="0" smtClean="0"/>
              <a:t>Der indkom ikke bemærkninger til referatet, der herefter er godkendt af den samlede bestyrelse.</a:t>
            </a:r>
          </a:p>
          <a:p>
            <a:pPr marL="342900" indent="-342900">
              <a:buClr>
                <a:schemeClr val="bg1"/>
              </a:buClr>
              <a:buFont typeface="Wingdings" panose="05000000000000000000" pitchFamily="2" charset="2"/>
              <a:buChar char="§"/>
            </a:pPr>
            <a:endParaRPr lang="da-DK" dirty="0" smtClean="0"/>
          </a:p>
          <a:p>
            <a:pPr marL="342900" indent="-342900">
              <a:buClr>
                <a:schemeClr val="bg1"/>
              </a:buClr>
              <a:buFont typeface="Wingdings" panose="05000000000000000000" pitchFamily="2" charset="2"/>
              <a:buChar char="§"/>
            </a:pPr>
            <a:r>
              <a:rPr lang="da-DK" dirty="0" smtClean="0"/>
              <a:t>Protokollat underskrives således, jf. Forretningsordenens pkt. 10.1.</a:t>
            </a:r>
          </a:p>
          <a:p>
            <a:pPr marL="342900" indent="-342900">
              <a:buClr>
                <a:schemeClr val="bg1"/>
              </a:buClr>
              <a:buFont typeface="Wingdings" panose="05000000000000000000" pitchFamily="2" charset="2"/>
              <a:buChar char="§"/>
            </a:pPr>
            <a:endParaRPr lang="da-DK" dirty="0"/>
          </a:p>
          <a:p>
            <a:pPr>
              <a:buClr>
                <a:schemeClr val="bg1"/>
              </a:buClr>
              <a:buNone/>
            </a:pPr>
            <a:r>
              <a:rPr lang="da-DK" b="1" i="1" dirty="0"/>
              <a:t>Protokollatet blev underskrevet.</a:t>
            </a:r>
          </a:p>
          <a:p>
            <a:pPr>
              <a:buClr>
                <a:schemeClr val="bg1"/>
              </a:buClr>
              <a:buNone/>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tretch>
            <a:fillRect/>
          </a:stretch>
        </p:blipFill>
        <p:spPr>
          <a:xfrm>
            <a:off x="7824192" y="2166938"/>
            <a:ext cx="3602038" cy="3237274"/>
          </a:xfrm>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5</a:t>
            </a:fld>
            <a:endParaRPr lang="da-DK" dirty="0"/>
          </a:p>
        </p:txBody>
      </p:sp>
    </p:spTree>
    <p:extLst>
      <p:ext uri="{BB962C8B-B14F-4D97-AF65-F5344CB8AC3E}">
        <p14:creationId xmlns:p14="http://schemas.microsoft.com/office/powerpoint/2010/main" val="3171552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5401" y="476672"/>
            <a:ext cx="9253463" cy="1089501"/>
          </a:xfrm>
        </p:spPr>
        <p:txBody>
          <a:bodyPr/>
          <a:lstStyle/>
          <a:p>
            <a:r>
              <a:rPr lang="da-DK" sz="3600" b="1" dirty="0" smtClean="0">
                <a:latin typeface="+mn-lt"/>
              </a:rPr>
              <a:t>3. Formanden </a:t>
            </a:r>
            <a:r>
              <a:rPr lang="da-DK" sz="3600" b="1" dirty="0">
                <a:latin typeface="+mn-lt"/>
              </a:rPr>
              <a:t>og </a:t>
            </a:r>
            <a:r>
              <a:rPr lang="da-DK" sz="3600" b="1" dirty="0" smtClean="0">
                <a:latin typeface="+mn-lt"/>
              </a:rPr>
              <a:t>Direktionen </a:t>
            </a:r>
            <a:r>
              <a:rPr lang="da-DK" sz="3600" b="1" dirty="0">
                <a:latin typeface="+mn-lt"/>
              </a:rPr>
              <a:t>orienterer</a:t>
            </a:r>
            <a:r>
              <a:rPr lang="da-DK" dirty="0" smtClean="0"/>
              <a:t/>
            </a:r>
            <a:br>
              <a:rPr lang="da-DK" dirty="0" smtClean="0"/>
            </a:br>
            <a:endParaRPr lang="da-DK" dirty="0"/>
          </a:p>
        </p:txBody>
      </p:sp>
      <p:sp>
        <p:nvSpPr>
          <p:cNvPr id="3" name="Pladsholder til tekst 2"/>
          <p:cNvSpPr>
            <a:spLocks noGrp="1"/>
          </p:cNvSpPr>
          <p:nvPr>
            <p:ph type="body" sz="quarter" idx="13"/>
          </p:nvPr>
        </p:nvSpPr>
        <p:spPr>
          <a:xfrm>
            <a:off x="695400" y="2166938"/>
            <a:ext cx="6696743" cy="3566318"/>
          </a:xfrm>
        </p:spPr>
        <p:txBody>
          <a:bodyPr/>
          <a:lstStyle/>
          <a:p>
            <a:pPr marL="342900" indent="-342900">
              <a:buClr>
                <a:schemeClr val="accent1">
                  <a:lumMod val="60000"/>
                  <a:lumOff val="40000"/>
                </a:schemeClr>
              </a:buClr>
              <a:buFont typeface="Wingdings" panose="05000000000000000000" pitchFamily="2" charset="2"/>
              <a:buChar char="§"/>
            </a:pPr>
            <a:r>
              <a:rPr lang="da-DK" sz="1800" dirty="0"/>
              <a:t>Bestyrelsesformanden orienterer mundtligt om relevante sager og forhold relateret til varetagelsen af bestyrelsesarbejdet i selskaberne.</a:t>
            </a:r>
          </a:p>
          <a:p>
            <a:pPr marL="342900" indent="-342900">
              <a:buClr>
                <a:schemeClr val="accent1">
                  <a:lumMod val="60000"/>
                  <a:lumOff val="40000"/>
                </a:schemeClr>
              </a:buClr>
              <a:buFont typeface="Wingdings" panose="05000000000000000000" pitchFamily="2" charset="2"/>
              <a:buChar char="§"/>
            </a:pPr>
            <a:endParaRPr lang="da-DK" sz="1800" dirty="0"/>
          </a:p>
          <a:p>
            <a:pPr marL="342900" indent="-342900">
              <a:buClr>
                <a:schemeClr val="accent1">
                  <a:lumMod val="60000"/>
                  <a:lumOff val="40000"/>
                </a:schemeClr>
              </a:buClr>
              <a:buFont typeface="Wingdings" panose="05000000000000000000" pitchFamily="2" charset="2"/>
              <a:buChar char="§"/>
            </a:pPr>
            <a:r>
              <a:rPr lang="da-DK" sz="1800" dirty="0"/>
              <a:t>Direktionen orienterer mundtligt om relevante forhold og sager, herunder organisatoriske, relateret til varetagelsen af den daglige ledelse af </a:t>
            </a:r>
            <a:r>
              <a:rPr lang="da-DK" sz="1800" dirty="0" smtClean="0"/>
              <a:t>selskaberne.</a:t>
            </a:r>
          </a:p>
          <a:p>
            <a:pPr>
              <a:buClr>
                <a:schemeClr val="accent1">
                  <a:lumMod val="60000"/>
                  <a:lumOff val="40000"/>
                </a:schemeClr>
              </a:buClr>
              <a:buNone/>
            </a:pPr>
            <a:endParaRPr lang="da-DK" sz="1800" dirty="0"/>
          </a:p>
          <a:p>
            <a:pPr>
              <a:buClr>
                <a:schemeClr val="accent1">
                  <a:lumMod val="60000"/>
                  <a:lumOff val="40000"/>
                </a:schemeClr>
              </a:buClr>
              <a:buNone/>
            </a:pPr>
            <a:r>
              <a:rPr lang="da-DK" sz="1800" b="1" i="1" dirty="0" smtClean="0"/>
              <a:t>Intet at berette.</a:t>
            </a:r>
            <a:endParaRPr lang="da-DK" sz="1800" b="1" i="1" dirty="0"/>
          </a:p>
          <a:p>
            <a:pPr marL="342900" indent="-342900">
              <a:buClr>
                <a:schemeClr val="accent1">
                  <a:lumMod val="60000"/>
                  <a:lumOff val="40000"/>
                </a:schemeClr>
              </a:buClr>
              <a:buFont typeface="Wingdings" panose="05000000000000000000" pitchFamily="2" charset="2"/>
              <a:buChar char="§"/>
            </a:pPr>
            <a:endParaRPr lang="da-DK" dirty="0"/>
          </a:p>
        </p:txBody>
      </p:sp>
      <p:pic>
        <p:nvPicPr>
          <p:cNvPr id="7" name="Pladsholder til billede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3307" r="23307"/>
          <a:stretch>
            <a:fillRect/>
          </a:stretch>
        </p:blipFill>
        <p:spPr>
          <a:xfrm>
            <a:off x="7824192" y="2166938"/>
            <a:ext cx="3602038" cy="3566318"/>
          </a:xfrm>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6</a:t>
            </a:fld>
            <a:endParaRPr lang="da-DK" dirty="0"/>
          </a:p>
        </p:txBody>
      </p:sp>
    </p:spTree>
    <p:extLst>
      <p:ext uri="{BB962C8B-B14F-4D97-AF65-F5344CB8AC3E}">
        <p14:creationId xmlns:p14="http://schemas.microsoft.com/office/powerpoint/2010/main" val="3314969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b="1" dirty="0" smtClean="0">
                <a:latin typeface="+mn-lt"/>
              </a:rPr>
              <a:t>4. Økonomi- og ledelsesrapportering</a:t>
            </a:r>
            <a:endParaRPr lang="da-DK" b="1" dirty="0">
              <a:latin typeface="+mn-lt"/>
            </a:endParaRPr>
          </a:p>
        </p:txBody>
      </p:sp>
      <p:sp>
        <p:nvSpPr>
          <p:cNvPr id="3" name="Pladsholder til tekst 2"/>
          <p:cNvSpPr>
            <a:spLocks noGrp="1"/>
          </p:cNvSpPr>
          <p:nvPr>
            <p:ph type="body" sz="quarter" idx="13"/>
          </p:nvPr>
        </p:nvSpPr>
        <p:spPr>
          <a:xfrm>
            <a:off x="958850" y="2166938"/>
            <a:ext cx="6217270" cy="3416300"/>
          </a:xfrm>
        </p:spPr>
        <p:txBody>
          <a:bodyPr/>
          <a:lstStyle/>
          <a:p>
            <a:r>
              <a:rPr lang="da-DK" dirty="0"/>
              <a:t>Tavshedspligt ej fraveget for dette punkt – dog følger på næste </a:t>
            </a:r>
            <a:r>
              <a:rPr lang="da-DK" dirty="0" smtClean="0"/>
              <a:t>slides </a:t>
            </a:r>
            <a:r>
              <a:rPr lang="da-DK" dirty="0"/>
              <a:t>et resumé af det på bestyrelsesmødet gennemgåede punkt.</a:t>
            </a:r>
          </a:p>
          <a:p>
            <a:endParaRPr lang="da-DK" dirty="0"/>
          </a:p>
        </p:txBody>
      </p:sp>
      <p:pic>
        <p:nvPicPr>
          <p:cNvPr id="7" name="Pladsholder til indhold 6"/>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7722" b="7722"/>
          <a:stretch>
            <a:fillRect/>
          </a:stretch>
        </p:blipFill>
        <p:spPr>
          <a:xfrm>
            <a:off x="7248128" y="2162273"/>
            <a:ext cx="4489079" cy="3416300"/>
          </a:xfrm>
        </p:spPr>
      </p:pic>
      <p:sp>
        <p:nvSpPr>
          <p:cNvPr id="5" name="Pladsholder til sidefod 4"/>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smtClean="0"/>
              <a:t>Side</a:t>
            </a:r>
            <a:r>
              <a:rPr lang="da-DK" smtClean="0"/>
              <a:t> </a:t>
            </a:r>
            <a:fld id="{5BA07366-CB75-4AA8-9E5B-928B849F427C}" type="slidenum">
              <a:rPr lang="da-DK" smtClean="0"/>
              <a:pPr/>
              <a:t>7</a:t>
            </a:fld>
            <a:endParaRPr lang="da-DK" dirty="0"/>
          </a:p>
        </p:txBody>
      </p:sp>
    </p:spTree>
    <p:extLst>
      <p:ext uri="{BB962C8B-B14F-4D97-AF65-F5344CB8AC3E}">
        <p14:creationId xmlns:p14="http://schemas.microsoft.com/office/powerpoint/2010/main" val="284255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LIS - </a:t>
            </a:r>
            <a:r>
              <a:rPr lang="da-DK" dirty="0" smtClean="0"/>
              <a:t>Oktober </a:t>
            </a:r>
            <a:r>
              <a:rPr lang="da-DK" dirty="0" smtClean="0"/>
              <a:t>2018</a:t>
            </a:r>
            <a:endParaRPr lang="da-DK" dirty="0"/>
          </a:p>
        </p:txBody>
      </p:sp>
      <p:sp>
        <p:nvSpPr>
          <p:cNvPr id="3" name="Pladsholder til sidefod 2"/>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8</a:t>
            </a:fld>
            <a:endParaRPr lang="da-DK" dirty="0"/>
          </a:p>
        </p:txBody>
      </p:sp>
      <p:sp>
        <p:nvSpPr>
          <p:cNvPr id="7" name="Pladsholder til indhold 6"/>
          <p:cNvSpPr>
            <a:spLocks noGrp="1"/>
          </p:cNvSpPr>
          <p:nvPr>
            <p:ph sz="quarter" idx="15"/>
          </p:nvPr>
        </p:nvSpPr>
        <p:spPr>
          <a:xfrm>
            <a:off x="960000" y="1412776"/>
            <a:ext cx="10273151" cy="4392488"/>
          </a:xfrm>
        </p:spPr>
        <p:txBody>
          <a:bodyPr/>
          <a:lstStyle/>
          <a:p>
            <a:r>
              <a:rPr lang="da-DK" b="1" dirty="0"/>
              <a:t>LIS -rapportering</a:t>
            </a:r>
            <a:endParaRPr lang="da-DK" dirty="0"/>
          </a:p>
          <a:p>
            <a:r>
              <a:rPr lang="da-DK" dirty="0"/>
              <a:t> </a:t>
            </a:r>
          </a:p>
          <a:p>
            <a:pPr marL="342900" indent="-342900">
              <a:buClr>
                <a:schemeClr val="accent1"/>
              </a:buClr>
              <a:buFont typeface="Wingdings" panose="05000000000000000000" pitchFamily="2" charset="2"/>
              <a:buChar char="§"/>
            </a:pPr>
            <a:r>
              <a:rPr lang="da-DK" dirty="0"/>
              <a:t>LIS rapporteringen pr. oktober ÅTD 2018 blev præsenteret for bestyrelsen. Rapporteringen omfatter nøgletal vedrørende opfølgning på afsætning af produkter og tjenesteydelser, drifts- og produktionsforhold, forudsætninger vedrørende økonomi m.v., kundeservice og personaleforhold.</a:t>
            </a:r>
          </a:p>
          <a:p>
            <a:pPr marL="342900" indent="-342900">
              <a:buClr>
                <a:schemeClr val="accent1"/>
              </a:buClr>
              <a:buFont typeface="Wingdings" panose="05000000000000000000" pitchFamily="2" charset="2"/>
              <a:buChar char="§"/>
            </a:pPr>
            <a:r>
              <a:rPr lang="da-DK" dirty="0"/>
              <a:t> </a:t>
            </a:r>
          </a:p>
          <a:p>
            <a:pPr marL="342900" indent="-342900">
              <a:buClr>
                <a:schemeClr val="accent1"/>
              </a:buClr>
              <a:buFont typeface="Wingdings" panose="05000000000000000000" pitchFamily="2" charset="2"/>
              <a:buChar char="§"/>
            </a:pPr>
            <a:r>
              <a:rPr lang="da-DK" dirty="0"/>
              <a:t>Afsætningen til Scandlines færgerne har været under budget i årets første ti måneder pga. tekniske problemer hos Scandlines. Problemerne er nu løst således at batteridriften blev igangsat i november 2018. Ledningstabet i vandselskabet er over budget på grund mange ledningssprængninger, forårsaget af det kolde vejr i marts og den varme og tørre sommer. Service-måltallene for koncernens kundeservice er fortsat under budget, primært på grund af det ændrede opkrævningsmønster og KMD-systemkonverteringen primo 2018.</a:t>
            </a:r>
          </a:p>
        </p:txBody>
      </p:sp>
    </p:spTree>
    <p:extLst>
      <p:ext uri="{BB962C8B-B14F-4D97-AF65-F5344CB8AC3E}">
        <p14:creationId xmlns:p14="http://schemas.microsoft.com/office/powerpoint/2010/main" val="4122080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Nettoomsætning og driftsresultat</a:t>
            </a:r>
            <a:endParaRPr lang="da-DK" dirty="0"/>
          </a:p>
        </p:txBody>
      </p:sp>
      <p:sp>
        <p:nvSpPr>
          <p:cNvPr id="4" name="Pladsholder til sidefod 3"/>
          <p:cNvSpPr>
            <a:spLocks noGrp="1"/>
          </p:cNvSpPr>
          <p:nvPr>
            <p:ph type="ftr" sz="quarter" idx="11"/>
          </p:nvPr>
        </p:nvSpPr>
        <p:spPr/>
        <p:txBody>
          <a:bodyPr/>
          <a:lstStyle/>
          <a:p>
            <a:r>
              <a:rPr lang="da-DK" smtClean="0"/>
              <a:t>Offentligt referat af bestyrelsesmøde den 6. december 2018 (Forsyning Helsingør A/S, Forsyning Helsingør Service A/S, Forsyning Helsingør Varme A/S, Forsyning Helsingør Affald A/S og Elektrus A/S</a:t>
            </a:r>
            <a:endParaRPr lang="da-DK" dirty="0"/>
          </a:p>
        </p:txBody>
      </p:sp>
      <p:sp>
        <p:nvSpPr>
          <p:cNvPr id="6" name="Pladsholder til slidenummer 5"/>
          <p:cNvSpPr>
            <a:spLocks noGrp="1"/>
          </p:cNvSpPr>
          <p:nvPr>
            <p:ph type="sldNum" sz="quarter" idx="12"/>
          </p:nvPr>
        </p:nvSpPr>
        <p:spPr/>
        <p:txBody>
          <a:bodyPr/>
          <a:lstStyle/>
          <a:p>
            <a:r>
              <a:rPr lang="da-DK" cap="all" dirty="0" smtClean="0"/>
              <a:t>Side</a:t>
            </a:r>
            <a:r>
              <a:rPr lang="da-DK" dirty="0" smtClean="0"/>
              <a:t> </a:t>
            </a:r>
            <a:fld id="{5BA07366-CB75-4AA8-9E5B-928B849F427C}" type="slidenum">
              <a:rPr lang="da-DK" smtClean="0"/>
              <a:pPr/>
              <a:t>9</a:t>
            </a:fld>
            <a:endParaRPr lang="da-DK" dirty="0"/>
          </a:p>
        </p:txBody>
      </p:sp>
      <p:sp>
        <p:nvSpPr>
          <p:cNvPr id="7" name="Pladsholder til indhold 6"/>
          <p:cNvSpPr>
            <a:spLocks noGrp="1"/>
          </p:cNvSpPr>
          <p:nvPr>
            <p:ph sz="quarter" idx="15"/>
          </p:nvPr>
        </p:nvSpPr>
        <p:spPr>
          <a:xfrm>
            <a:off x="960000" y="1772816"/>
            <a:ext cx="10273151" cy="3810422"/>
          </a:xfrm>
        </p:spPr>
        <p:txBody>
          <a:bodyPr/>
          <a:lstStyle/>
          <a:p>
            <a:pPr marL="342900" indent="-342900">
              <a:buClr>
                <a:schemeClr val="accent1"/>
              </a:buClr>
              <a:buFont typeface="Wingdings" panose="05000000000000000000" pitchFamily="2" charset="2"/>
              <a:buChar char="§"/>
            </a:pPr>
            <a:r>
              <a:rPr lang="da-DK" dirty="0"/>
              <a:t>Koncernens nettoomsætning og driftsresultat før skat og over-/underdækninger, og koncernelimineringer pr. oktober ÅTD 2018 blev præsenteret for bestyrelsen. </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Den samlede nettoomsætning udgjorde 552,7 mio.kr., mod budgetteret 568,3 mio.kr. Faldet kan primært henføres til et lavere varmesalg fra varmeselskaberne som følge af et lavere antal graddage, og et lavere modtaget grundbeløb i Helsingør Kraftvarmeværk fra Energinet, som følge af de aktuelt høje elpriser.</a:t>
            </a:r>
          </a:p>
          <a:p>
            <a:pPr marL="342900" indent="-342900">
              <a:buClr>
                <a:schemeClr val="accent1"/>
              </a:buClr>
              <a:buFont typeface="Wingdings" panose="05000000000000000000" pitchFamily="2" charset="2"/>
              <a:buChar char="§"/>
            </a:pPr>
            <a:endParaRPr lang="da-DK" dirty="0"/>
          </a:p>
          <a:p>
            <a:pPr marL="342900" indent="-342900">
              <a:buClr>
                <a:schemeClr val="accent1"/>
              </a:buClr>
              <a:buFont typeface="Wingdings" panose="05000000000000000000" pitchFamily="2" charset="2"/>
              <a:buChar char="§"/>
            </a:pPr>
            <a:r>
              <a:rPr lang="da-DK" dirty="0"/>
              <a:t>Det samlede resultat før skat og over-/underdækninger udgjorde 53,1 mio.kr. mod budgetteret 33,7 mio.kr. Stigningen kan primært henføres til højere indtægter i vandselskaberne som følge af de højere afsatte vandmængder samt lavere omkostninger i hovedparten af selskaberne.</a:t>
            </a:r>
          </a:p>
          <a:p>
            <a:endParaRPr lang="da-DK" dirty="0" smtClean="0"/>
          </a:p>
        </p:txBody>
      </p:sp>
    </p:spTree>
    <p:extLst>
      <p:ext uri="{BB962C8B-B14F-4D97-AF65-F5344CB8AC3E}">
        <p14:creationId xmlns:p14="http://schemas.microsoft.com/office/powerpoint/2010/main" val="300744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FH skabelon">
  <a:themeElements>
    <a:clrScheme name="Forsyning Helsingør">
      <a:dk1>
        <a:sysClr val="windowText" lastClr="000000"/>
      </a:dk1>
      <a:lt1>
        <a:sysClr val="window" lastClr="FFFFFF"/>
      </a:lt1>
      <a:dk2>
        <a:srgbClr val="00A452"/>
      </a:dk2>
      <a:lt2>
        <a:srgbClr val="96C23C"/>
      </a:lt2>
      <a:accent1>
        <a:srgbClr val="44697D"/>
      </a:accent1>
      <a:accent2>
        <a:srgbClr val="7D9AAA"/>
      </a:accent2>
      <a:accent3>
        <a:srgbClr val="F7921E"/>
      </a:accent3>
      <a:accent4>
        <a:srgbClr val="E63B2B"/>
      </a:accent4>
      <a:accent5>
        <a:srgbClr val="58C0D8"/>
      </a:accent5>
      <a:accent6>
        <a:srgbClr val="0098B2"/>
      </a:accent6>
      <a:hlink>
        <a:srgbClr val="0000FF"/>
      </a:hlink>
      <a:folHlink>
        <a:srgbClr val="800080"/>
      </a:folHlink>
    </a:clrScheme>
    <a:fontScheme name="Forsyning Helsingør">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solidFill>
        </a:ln>
      </a:spPr>
      <a:bodyPr lIns="72000" tIns="72000" rIns="72000" bIns="72000" rtlCol="0" anchor="ctr"/>
      <a:lstStyle>
        <a:defPPr algn="ctr">
          <a:defRPr sz="13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00" dirty="0" smtClean="0"/>
        </a:defPPr>
      </a:lstStyle>
    </a:txDef>
  </a:objectDefaults>
  <a:extraClrSchemeLst/>
  <a:extLst>
    <a:ext uri="{05A4C25C-085E-4340-85A3-A5531E510DB2}">
      <thm15:themeFamily xmlns:thm15="http://schemas.microsoft.com/office/thememl/2012/main" name="FH skabelon 2016 (Bred 16-9)" id="{41995BBF-95A6-BB4D-B37B-181B26B8288E}" vid="{55275377-6513-E240-A282-F94A5A29C8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FH skabelon (bredformat)</Template>
  <TotalTime>0</TotalTime>
  <Words>4251</Words>
  <Application>Microsoft Office PowerPoint</Application>
  <PresentationFormat>Widescreen</PresentationFormat>
  <Paragraphs>609</Paragraphs>
  <Slides>42</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42</vt:i4>
      </vt:variant>
    </vt:vector>
  </HeadingPairs>
  <TitlesOfParts>
    <vt:vector size="48" baseType="lpstr">
      <vt:lpstr>Arial</vt:lpstr>
      <vt:lpstr>Calibri</vt:lpstr>
      <vt:lpstr>Calibri Light</vt:lpstr>
      <vt:lpstr>Times New Roman</vt:lpstr>
      <vt:lpstr>Wingdings</vt:lpstr>
      <vt:lpstr>FH skabelon</vt:lpstr>
      <vt:lpstr>Referat af bestyrelsesmøde den 6. december 2018 i: Forsyning Helsingør A/S Forsyning Helsingør Service A/S Forsyning Helsingør Varme A/S Forsyning Helsingør Affald A/S Elektrus A/S</vt:lpstr>
      <vt:lpstr>Møde-deltagere</vt:lpstr>
      <vt:lpstr>Dagsorden</vt:lpstr>
      <vt:lpstr>1. Godkendelse af dagsorden</vt:lpstr>
      <vt:lpstr>2. Underskrift af Protokollat</vt:lpstr>
      <vt:lpstr>3. Formanden og Direktionen orienterer </vt:lpstr>
      <vt:lpstr>4. Økonomi- og ledelsesrapportering</vt:lpstr>
      <vt:lpstr>LIS - Oktober 2018</vt:lpstr>
      <vt:lpstr>Nettoomsætning og driftsresultat</vt:lpstr>
      <vt:lpstr>Regulatoriske forhold 2018 – Koncern</vt:lpstr>
      <vt:lpstr>Anlægsinvesteringer – oktober 2018</vt:lpstr>
      <vt:lpstr>5. Budget 2019</vt:lpstr>
      <vt:lpstr>6. Lærlinge og elever</vt:lpstr>
      <vt:lpstr>6. Lærlinge og elever</vt:lpstr>
      <vt:lpstr>7. Miljøberetning og Verdensmålene </vt:lpstr>
      <vt:lpstr>Koncept for en kombineret miljø- og CSR-beretning </vt:lpstr>
      <vt:lpstr>Eks. FN’s verdensmål 6 – Rent vand og sanitet </vt:lpstr>
      <vt:lpstr>Eks. FN’s verdensmål 7 – Bæredygtig energi </vt:lpstr>
      <vt:lpstr>Eks. FN’s verdensmål 12 – Ansvarligt forbrug og produktion </vt:lpstr>
      <vt:lpstr>Miljøberetning og Verdensmål - indstilling</vt:lpstr>
      <vt:lpstr>8. Bestyrelsessammensætning</vt:lpstr>
      <vt:lpstr>8. Bestyrelsessammensætning</vt:lpstr>
      <vt:lpstr>8. Bestyrelsessammensætning</vt:lpstr>
      <vt:lpstr>9. Nyt indsamlingssystem - husholdningsaffald</vt:lpstr>
      <vt:lpstr>10. Geotermi – Punktet udsat</vt:lpstr>
      <vt:lpstr>11. Nyt bestyrelsesmedlem</vt:lpstr>
      <vt:lpstr>Punkter til orientering</vt:lpstr>
      <vt:lpstr>12. Udvidelse af deponi – SAC - status</vt:lpstr>
      <vt:lpstr>13. Ny varmeregulering - varmeplanlægning</vt:lpstr>
      <vt:lpstr>13. Ny varmeregulering - økonomi</vt:lpstr>
      <vt:lpstr>13. Ny varmeregulering – Dansk Energi outlook</vt:lpstr>
      <vt:lpstr>   14. Status afhentning af dagrenovation</vt:lpstr>
      <vt:lpstr>15. Kundeservice - orientering</vt:lpstr>
      <vt:lpstr>16. Biomasse</vt:lpstr>
      <vt:lpstr>16. Biomasse</vt:lpstr>
      <vt:lpstr> 17. Energivej – Driftscenter - status</vt:lpstr>
      <vt:lpstr>17. Energivej - Helsingør Kraftvarmeværk - status</vt:lpstr>
      <vt:lpstr>18. Øvrige bestyrelsesmøder   </vt:lpstr>
      <vt:lpstr>19. Fravigelse af tavshedspligt</vt:lpstr>
      <vt:lpstr>20. Kommunikation</vt:lpstr>
      <vt:lpstr>21. Mødeplan 2019</vt:lpstr>
      <vt:lpstr>22. Eventuelt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2018-04-09T10:46:40Z</dcterms:created>
  <dcterms:modified xsi:type="dcterms:W3CDTF">2018-12-10T10:35:00Z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