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5"/>
  </p:notesMasterIdLst>
  <p:sldIdLst>
    <p:sldId id="264" r:id="rId2"/>
    <p:sldId id="335" r:id="rId3"/>
    <p:sldId id="290" r:id="rId4"/>
    <p:sldId id="271" r:id="rId5"/>
    <p:sldId id="272" r:id="rId6"/>
    <p:sldId id="273" r:id="rId7"/>
    <p:sldId id="336" r:id="rId8"/>
    <p:sldId id="337" r:id="rId9"/>
    <p:sldId id="338" r:id="rId10"/>
    <p:sldId id="339" r:id="rId11"/>
    <p:sldId id="340" r:id="rId12"/>
    <p:sldId id="278" r:id="rId13"/>
    <p:sldId id="316" r:id="rId14"/>
    <p:sldId id="279" r:id="rId15"/>
    <p:sldId id="315" r:id="rId16"/>
    <p:sldId id="319" r:id="rId17"/>
    <p:sldId id="312" r:id="rId18"/>
    <p:sldId id="311" r:id="rId19"/>
    <p:sldId id="318" r:id="rId20"/>
    <p:sldId id="281" r:id="rId21"/>
    <p:sldId id="282" r:id="rId22"/>
    <p:sldId id="283" r:id="rId23"/>
    <p:sldId id="284" r:id="rId24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5" userDrawn="1">
          <p15:clr>
            <a:srgbClr val="A4A3A4"/>
          </p15:clr>
        </p15:guide>
        <p15:guide id="2" orient="horz" pos="1141" userDrawn="1">
          <p15:clr>
            <a:srgbClr val="A4A3A4"/>
          </p15:clr>
        </p15:guide>
        <p15:guide id="3" orient="horz" pos="228" userDrawn="1">
          <p15:clr>
            <a:srgbClr val="A4A3A4"/>
          </p15:clr>
        </p15:guide>
        <p15:guide id="4" orient="horz" pos="3517" userDrawn="1">
          <p15:clr>
            <a:srgbClr val="A4A3A4"/>
          </p15:clr>
        </p15:guide>
        <p15:guide id="5" orient="horz" pos="4105" userDrawn="1">
          <p15:clr>
            <a:srgbClr val="A4A3A4"/>
          </p15:clr>
        </p15:guide>
        <p15:guide id="6" pos="3629" userDrawn="1">
          <p15:clr>
            <a:srgbClr val="A4A3A4"/>
          </p15:clr>
        </p15:guide>
        <p15:guide id="7" pos="604" userDrawn="1">
          <p15:clr>
            <a:srgbClr val="A4A3A4"/>
          </p15:clr>
        </p15:guide>
        <p15:guide id="8" pos="7076" userDrawn="1">
          <p15:clr>
            <a:srgbClr val="A4A3A4"/>
          </p15:clr>
        </p15:guide>
        <p15:guide id="9" pos="40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745"/>
  </p:normalViewPr>
  <p:slideViewPr>
    <p:cSldViewPr snapToObjects="1" showGuides="1">
      <p:cViewPr varScale="1">
        <p:scale>
          <a:sx n="84" d="100"/>
          <a:sy n="84" d="100"/>
        </p:scale>
        <p:origin x="86" y="91"/>
      </p:cViewPr>
      <p:guideLst>
        <p:guide orient="horz" pos="1365"/>
        <p:guide orient="horz" pos="1141"/>
        <p:guide orient="horz" pos="228"/>
        <p:guide orient="horz" pos="3517"/>
        <p:guide orient="horz" pos="4105"/>
        <p:guide pos="3629"/>
        <p:guide pos="604"/>
        <p:guide pos="7076"/>
        <p:guide pos="40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A83489-83AA-4793-99DE-3D65AB50861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BFF0A680-0277-4251-9D28-CCA7C0741327}">
      <dgm:prSet phldrT="[Tekst]" custT="1"/>
      <dgm:spPr/>
      <dgm:t>
        <a:bodyPr/>
        <a:lstStyle/>
        <a:p>
          <a:r>
            <a:rPr lang="da-DK" sz="1500" b="1" dirty="0" smtClean="0">
              <a:solidFill>
                <a:schemeClr val="accent1"/>
              </a:solidFill>
            </a:rPr>
            <a:t>Beslutnings-punkter</a:t>
          </a:r>
          <a:endParaRPr lang="da-DK" sz="1500" b="1" dirty="0">
            <a:solidFill>
              <a:schemeClr val="accent1"/>
            </a:solidFill>
          </a:endParaRPr>
        </a:p>
      </dgm:t>
    </dgm:pt>
    <dgm:pt modelId="{1EE9E32B-FE7A-463C-9AA9-E690FE4D8CF1}" type="parTrans" cxnId="{438ECF83-8A5F-4CD1-A5B2-3227909CF3AB}">
      <dgm:prSet/>
      <dgm:spPr/>
      <dgm:t>
        <a:bodyPr/>
        <a:lstStyle/>
        <a:p>
          <a:endParaRPr lang="da-DK"/>
        </a:p>
      </dgm:t>
    </dgm:pt>
    <dgm:pt modelId="{0C2C03F8-3AA4-4E41-A2BA-0DA42FA48352}" type="sibTrans" cxnId="{438ECF83-8A5F-4CD1-A5B2-3227909CF3AB}">
      <dgm:prSet/>
      <dgm:spPr/>
      <dgm:t>
        <a:bodyPr/>
        <a:lstStyle/>
        <a:p>
          <a:endParaRPr lang="da-DK"/>
        </a:p>
      </dgm:t>
    </dgm:pt>
    <dgm:pt modelId="{9155BBFB-D4D3-4F07-A4BF-C12DA25B21CE}">
      <dgm:prSet phldrT="[Tekst]" custT="1"/>
      <dgm:spPr/>
      <dgm:t>
        <a:bodyPr/>
        <a:lstStyle/>
        <a:p>
          <a:r>
            <a:rPr lang="da-DK" sz="1600" dirty="0" smtClean="0"/>
            <a:t>1. Godkendelse af dagsorden</a:t>
          </a:r>
          <a:endParaRPr lang="da-DK" sz="1600" dirty="0"/>
        </a:p>
      </dgm:t>
    </dgm:pt>
    <dgm:pt modelId="{5ED30F96-C890-44DB-8D9B-82C18AA8B05A}" type="parTrans" cxnId="{269168E5-FBE2-473F-9B8C-1F727ECB08C2}">
      <dgm:prSet/>
      <dgm:spPr/>
      <dgm:t>
        <a:bodyPr/>
        <a:lstStyle/>
        <a:p>
          <a:endParaRPr lang="da-DK"/>
        </a:p>
      </dgm:t>
    </dgm:pt>
    <dgm:pt modelId="{C2593816-6688-4688-AEA1-2A71D195D27A}" type="sibTrans" cxnId="{269168E5-FBE2-473F-9B8C-1F727ECB08C2}">
      <dgm:prSet/>
      <dgm:spPr/>
      <dgm:t>
        <a:bodyPr/>
        <a:lstStyle/>
        <a:p>
          <a:endParaRPr lang="da-DK"/>
        </a:p>
      </dgm:t>
    </dgm:pt>
    <dgm:pt modelId="{CC9B09BE-779B-4595-9F5E-D0CF7B4FEBB0}">
      <dgm:prSet phldrT="[Tekst]" custT="1"/>
      <dgm:spPr/>
      <dgm:t>
        <a:bodyPr/>
        <a:lstStyle/>
        <a:p>
          <a:r>
            <a:rPr lang="da-DK" sz="1600" dirty="0" smtClean="0"/>
            <a:t>2. Underskrift af protokollater</a:t>
          </a:r>
          <a:endParaRPr lang="da-DK" sz="1600" dirty="0"/>
        </a:p>
      </dgm:t>
    </dgm:pt>
    <dgm:pt modelId="{98A39AB7-DC8A-43DD-993A-90122A14EA34}" type="parTrans" cxnId="{EB69BB20-E3C6-4CE5-9671-64BAABAD87C1}">
      <dgm:prSet/>
      <dgm:spPr/>
      <dgm:t>
        <a:bodyPr/>
        <a:lstStyle/>
        <a:p>
          <a:endParaRPr lang="da-DK"/>
        </a:p>
      </dgm:t>
    </dgm:pt>
    <dgm:pt modelId="{2400F7BE-0FF2-4A3F-B8AC-11555449814F}" type="sibTrans" cxnId="{EB69BB20-E3C6-4CE5-9671-64BAABAD87C1}">
      <dgm:prSet/>
      <dgm:spPr/>
      <dgm:t>
        <a:bodyPr/>
        <a:lstStyle/>
        <a:p>
          <a:endParaRPr lang="da-DK"/>
        </a:p>
      </dgm:t>
    </dgm:pt>
    <dgm:pt modelId="{DAB786D9-6BA0-452B-AEEC-3516A63A2EEF}">
      <dgm:prSet phldrT="[Tekst]" custT="1"/>
      <dgm:spPr/>
      <dgm:t>
        <a:bodyPr/>
        <a:lstStyle/>
        <a:p>
          <a:r>
            <a:rPr lang="da-DK" sz="1600" dirty="0" smtClean="0"/>
            <a:t>3. Formanden og Direktionen orienterer</a:t>
          </a:r>
          <a:endParaRPr lang="da-DK" sz="1600" dirty="0"/>
        </a:p>
      </dgm:t>
    </dgm:pt>
    <dgm:pt modelId="{BFC4E8F9-DE1E-4B86-AD88-CFEF1293191A}" type="parTrans" cxnId="{B5B39183-D5B2-41E8-ABF4-5A1CC23A8F94}">
      <dgm:prSet/>
      <dgm:spPr/>
      <dgm:t>
        <a:bodyPr/>
        <a:lstStyle/>
        <a:p>
          <a:endParaRPr lang="da-DK"/>
        </a:p>
      </dgm:t>
    </dgm:pt>
    <dgm:pt modelId="{D8A5EF99-3AE3-4B17-AEB1-E1BEAE22B5A2}" type="sibTrans" cxnId="{B5B39183-D5B2-41E8-ABF4-5A1CC23A8F94}">
      <dgm:prSet/>
      <dgm:spPr/>
      <dgm:t>
        <a:bodyPr/>
        <a:lstStyle/>
        <a:p>
          <a:endParaRPr lang="da-DK"/>
        </a:p>
      </dgm:t>
    </dgm:pt>
    <dgm:pt modelId="{82D6501F-204F-4930-A02C-A0C078863126}">
      <dgm:prSet phldrT="[Tekst]" custT="1"/>
      <dgm:spPr/>
      <dgm:t>
        <a:bodyPr/>
        <a:lstStyle/>
        <a:p>
          <a:r>
            <a:rPr lang="da-DK" sz="1600" dirty="0" smtClean="0"/>
            <a:t>4.  </a:t>
          </a:r>
          <a:r>
            <a:rPr lang="da-DK" sz="1600" strike="sngStrike" dirty="0" smtClean="0"/>
            <a:t>Økonomi- og </a:t>
          </a:r>
          <a:r>
            <a:rPr lang="da-DK" sz="1600" strike="sngStrike" dirty="0" smtClean="0"/>
            <a:t>ledelsesrapportering</a:t>
          </a:r>
          <a:r>
            <a:rPr lang="da-DK" sz="1600" strike="noStrike" dirty="0" smtClean="0"/>
            <a:t>  Tavshedspligt ej fraveget</a:t>
          </a:r>
          <a:endParaRPr lang="da-DK" sz="1600" strike="sngStrike" dirty="0"/>
        </a:p>
      </dgm:t>
    </dgm:pt>
    <dgm:pt modelId="{C4BD7E10-6577-44DA-BE62-462EE0A8FAF3}" type="parTrans" cxnId="{C4942AC1-4166-4073-B83B-6A9E5AE2A81D}">
      <dgm:prSet/>
      <dgm:spPr/>
      <dgm:t>
        <a:bodyPr/>
        <a:lstStyle/>
        <a:p>
          <a:endParaRPr lang="da-DK"/>
        </a:p>
      </dgm:t>
    </dgm:pt>
    <dgm:pt modelId="{381A0FAB-D14F-40A1-9892-EF1C96316037}" type="sibTrans" cxnId="{C4942AC1-4166-4073-B83B-6A9E5AE2A81D}">
      <dgm:prSet/>
      <dgm:spPr/>
      <dgm:t>
        <a:bodyPr/>
        <a:lstStyle/>
        <a:p>
          <a:endParaRPr lang="da-DK"/>
        </a:p>
      </dgm:t>
    </dgm:pt>
    <dgm:pt modelId="{A05F90CC-0F85-4641-B3A3-374B160D41E3}">
      <dgm:prSet phldrT="[Tekst]" custT="1"/>
      <dgm:spPr/>
      <dgm:t>
        <a:bodyPr/>
        <a:lstStyle/>
        <a:p>
          <a:r>
            <a:rPr lang="da-DK" sz="1600" dirty="0" smtClean="0"/>
            <a:t>5. </a:t>
          </a:r>
          <a:r>
            <a:rPr lang="da-DK" sz="1600" strike="sngStrike" dirty="0" smtClean="0"/>
            <a:t>Hospitalsgrunden</a:t>
          </a:r>
          <a:r>
            <a:rPr lang="da-DK" sz="1600" strike="noStrike" dirty="0" smtClean="0"/>
            <a:t> </a:t>
          </a:r>
        </a:p>
        <a:p>
          <a:r>
            <a:rPr lang="da-DK" sz="1600" strike="noStrike" dirty="0" smtClean="0"/>
            <a:t>Tavshedspligt ej fraveget</a:t>
          </a:r>
          <a:endParaRPr lang="da-DK" sz="1600" strike="sngStrike" dirty="0"/>
        </a:p>
      </dgm:t>
    </dgm:pt>
    <dgm:pt modelId="{31519027-6B02-4B31-B9C6-F2EE08EE0FD2}" type="parTrans" cxnId="{014C6C5D-C0C0-4AF9-BB43-234138046C1C}">
      <dgm:prSet/>
      <dgm:spPr/>
      <dgm:t>
        <a:bodyPr/>
        <a:lstStyle/>
        <a:p>
          <a:endParaRPr lang="da-DK"/>
        </a:p>
      </dgm:t>
    </dgm:pt>
    <dgm:pt modelId="{1CE6DE38-BB8E-4997-BD85-C829A5BF9737}" type="sibTrans" cxnId="{014C6C5D-C0C0-4AF9-BB43-234138046C1C}">
      <dgm:prSet/>
      <dgm:spPr/>
      <dgm:t>
        <a:bodyPr/>
        <a:lstStyle/>
        <a:p>
          <a:endParaRPr lang="da-DK"/>
        </a:p>
      </dgm:t>
    </dgm:pt>
    <dgm:pt modelId="{F1C1C263-DF7B-489A-93D7-75A8354D133B}" type="pres">
      <dgm:prSet presAssocID="{0FA83489-83AA-4793-99DE-3D65AB50861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da-DK"/>
        </a:p>
      </dgm:t>
    </dgm:pt>
    <dgm:pt modelId="{3A5E326B-368A-45CE-AC0A-0B094B5CCC8D}" type="pres">
      <dgm:prSet presAssocID="{BFF0A680-0277-4251-9D28-CCA7C0741327}" presName="thickLine" presStyleLbl="alignNode1" presStyleIdx="0" presStyleCnt="1"/>
      <dgm:spPr/>
    </dgm:pt>
    <dgm:pt modelId="{A739235E-5C2A-4D34-9229-95E490A02B21}" type="pres">
      <dgm:prSet presAssocID="{BFF0A680-0277-4251-9D28-CCA7C0741327}" presName="horz1" presStyleCnt="0"/>
      <dgm:spPr/>
    </dgm:pt>
    <dgm:pt modelId="{5CEBC8DE-1152-4028-BB05-95C3BCBFEA8E}" type="pres">
      <dgm:prSet presAssocID="{BFF0A680-0277-4251-9D28-CCA7C0741327}" presName="tx1" presStyleLbl="revTx" presStyleIdx="0" presStyleCnt="6" custScaleX="134898"/>
      <dgm:spPr/>
      <dgm:t>
        <a:bodyPr/>
        <a:lstStyle/>
        <a:p>
          <a:endParaRPr lang="da-DK"/>
        </a:p>
      </dgm:t>
    </dgm:pt>
    <dgm:pt modelId="{A6BBAC32-D34D-41CC-B621-B81E193FB30F}" type="pres">
      <dgm:prSet presAssocID="{BFF0A680-0277-4251-9D28-CCA7C0741327}" presName="vert1" presStyleCnt="0"/>
      <dgm:spPr/>
    </dgm:pt>
    <dgm:pt modelId="{ED131202-7273-409C-B493-CAEC0E1C64ED}" type="pres">
      <dgm:prSet presAssocID="{9155BBFB-D4D3-4F07-A4BF-C12DA25B21CE}" presName="vertSpace2a" presStyleCnt="0"/>
      <dgm:spPr/>
    </dgm:pt>
    <dgm:pt modelId="{97E91188-CE68-431F-8EDA-1539373712B6}" type="pres">
      <dgm:prSet presAssocID="{9155BBFB-D4D3-4F07-A4BF-C12DA25B21CE}" presName="horz2" presStyleCnt="0"/>
      <dgm:spPr/>
    </dgm:pt>
    <dgm:pt modelId="{9F7FFEA5-6902-4A7A-A07C-A8FAF0A5EA3E}" type="pres">
      <dgm:prSet presAssocID="{9155BBFB-D4D3-4F07-A4BF-C12DA25B21CE}" presName="horzSpace2" presStyleCnt="0"/>
      <dgm:spPr/>
    </dgm:pt>
    <dgm:pt modelId="{B4D3465A-4437-4356-A4A0-A35796071859}" type="pres">
      <dgm:prSet presAssocID="{9155BBFB-D4D3-4F07-A4BF-C12DA25B21CE}" presName="tx2" presStyleLbl="revTx" presStyleIdx="1" presStyleCnt="6"/>
      <dgm:spPr/>
      <dgm:t>
        <a:bodyPr/>
        <a:lstStyle/>
        <a:p>
          <a:endParaRPr lang="da-DK"/>
        </a:p>
      </dgm:t>
    </dgm:pt>
    <dgm:pt modelId="{2813C42B-D49A-4ED2-9A85-1C781AA0EE89}" type="pres">
      <dgm:prSet presAssocID="{9155BBFB-D4D3-4F07-A4BF-C12DA25B21CE}" presName="vert2" presStyleCnt="0"/>
      <dgm:spPr/>
    </dgm:pt>
    <dgm:pt modelId="{27575DC7-8C70-401F-B94C-23B92C7F6962}" type="pres">
      <dgm:prSet presAssocID="{9155BBFB-D4D3-4F07-A4BF-C12DA25B21CE}" presName="thinLine2b" presStyleLbl="callout" presStyleIdx="0" presStyleCnt="5"/>
      <dgm:spPr/>
    </dgm:pt>
    <dgm:pt modelId="{4B831A8B-55AE-454A-976C-D90FE9A7BE3F}" type="pres">
      <dgm:prSet presAssocID="{9155BBFB-D4D3-4F07-A4BF-C12DA25B21CE}" presName="vertSpace2b" presStyleCnt="0"/>
      <dgm:spPr/>
    </dgm:pt>
    <dgm:pt modelId="{2FA5E622-5748-4A64-A651-3EBFA8865B82}" type="pres">
      <dgm:prSet presAssocID="{CC9B09BE-779B-4595-9F5E-D0CF7B4FEBB0}" presName="horz2" presStyleCnt="0"/>
      <dgm:spPr/>
    </dgm:pt>
    <dgm:pt modelId="{BABCA473-88D8-411A-9A6C-BAD86920EFA1}" type="pres">
      <dgm:prSet presAssocID="{CC9B09BE-779B-4595-9F5E-D0CF7B4FEBB0}" presName="horzSpace2" presStyleCnt="0"/>
      <dgm:spPr/>
    </dgm:pt>
    <dgm:pt modelId="{12F8273C-DE87-477E-BAE8-A34A8DA41083}" type="pres">
      <dgm:prSet presAssocID="{CC9B09BE-779B-4595-9F5E-D0CF7B4FEBB0}" presName="tx2" presStyleLbl="revTx" presStyleIdx="2" presStyleCnt="6"/>
      <dgm:spPr/>
      <dgm:t>
        <a:bodyPr/>
        <a:lstStyle/>
        <a:p>
          <a:endParaRPr lang="da-DK"/>
        </a:p>
      </dgm:t>
    </dgm:pt>
    <dgm:pt modelId="{E695412A-E125-4A72-8DF6-183E0EA5D234}" type="pres">
      <dgm:prSet presAssocID="{CC9B09BE-779B-4595-9F5E-D0CF7B4FEBB0}" presName="vert2" presStyleCnt="0"/>
      <dgm:spPr/>
    </dgm:pt>
    <dgm:pt modelId="{60F216FD-13B3-428B-AC0A-56C46D937197}" type="pres">
      <dgm:prSet presAssocID="{CC9B09BE-779B-4595-9F5E-D0CF7B4FEBB0}" presName="thinLine2b" presStyleLbl="callout" presStyleIdx="1" presStyleCnt="5"/>
      <dgm:spPr/>
    </dgm:pt>
    <dgm:pt modelId="{CE8A0760-33CF-4EF1-840B-27A135171577}" type="pres">
      <dgm:prSet presAssocID="{CC9B09BE-779B-4595-9F5E-D0CF7B4FEBB0}" presName="vertSpace2b" presStyleCnt="0"/>
      <dgm:spPr/>
    </dgm:pt>
    <dgm:pt modelId="{9A77AD01-C372-4774-BAEB-F4398410144E}" type="pres">
      <dgm:prSet presAssocID="{DAB786D9-6BA0-452B-AEEC-3516A63A2EEF}" presName="horz2" presStyleCnt="0"/>
      <dgm:spPr/>
    </dgm:pt>
    <dgm:pt modelId="{8B6B2978-B0EB-4EF3-94D6-ECE9572E976D}" type="pres">
      <dgm:prSet presAssocID="{DAB786D9-6BA0-452B-AEEC-3516A63A2EEF}" presName="horzSpace2" presStyleCnt="0"/>
      <dgm:spPr/>
    </dgm:pt>
    <dgm:pt modelId="{6DF7BB97-E8C6-494F-886E-DBAF66F52A70}" type="pres">
      <dgm:prSet presAssocID="{DAB786D9-6BA0-452B-AEEC-3516A63A2EEF}" presName="tx2" presStyleLbl="revTx" presStyleIdx="3" presStyleCnt="6"/>
      <dgm:spPr/>
      <dgm:t>
        <a:bodyPr/>
        <a:lstStyle/>
        <a:p>
          <a:endParaRPr lang="da-DK"/>
        </a:p>
      </dgm:t>
    </dgm:pt>
    <dgm:pt modelId="{2696ECDA-7BDF-4F8A-9E1B-104552CACCE6}" type="pres">
      <dgm:prSet presAssocID="{DAB786D9-6BA0-452B-AEEC-3516A63A2EEF}" presName="vert2" presStyleCnt="0"/>
      <dgm:spPr/>
    </dgm:pt>
    <dgm:pt modelId="{FA478A36-A64E-460F-AE67-40392AE39135}" type="pres">
      <dgm:prSet presAssocID="{DAB786D9-6BA0-452B-AEEC-3516A63A2EEF}" presName="thinLine2b" presStyleLbl="callout" presStyleIdx="2" presStyleCnt="5"/>
      <dgm:spPr/>
    </dgm:pt>
    <dgm:pt modelId="{A062A26B-F372-462C-BFAA-EEAE8F24AEC3}" type="pres">
      <dgm:prSet presAssocID="{DAB786D9-6BA0-452B-AEEC-3516A63A2EEF}" presName="vertSpace2b" presStyleCnt="0"/>
      <dgm:spPr/>
    </dgm:pt>
    <dgm:pt modelId="{63916156-F8FD-412D-B0BF-D86986506E39}" type="pres">
      <dgm:prSet presAssocID="{82D6501F-204F-4930-A02C-A0C078863126}" presName="horz2" presStyleCnt="0"/>
      <dgm:spPr/>
    </dgm:pt>
    <dgm:pt modelId="{AE805869-FF8C-41BF-BA75-7E87622F8739}" type="pres">
      <dgm:prSet presAssocID="{82D6501F-204F-4930-A02C-A0C078863126}" presName="horzSpace2" presStyleCnt="0"/>
      <dgm:spPr/>
    </dgm:pt>
    <dgm:pt modelId="{78AB4A41-79DD-48A9-88BF-991BD3B102A6}" type="pres">
      <dgm:prSet presAssocID="{82D6501F-204F-4930-A02C-A0C078863126}" presName="tx2" presStyleLbl="revTx" presStyleIdx="4" presStyleCnt="6"/>
      <dgm:spPr/>
      <dgm:t>
        <a:bodyPr/>
        <a:lstStyle/>
        <a:p>
          <a:endParaRPr lang="da-DK"/>
        </a:p>
      </dgm:t>
    </dgm:pt>
    <dgm:pt modelId="{AA50835C-609A-4933-AC3F-468EC6BEFEE8}" type="pres">
      <dgm:prSet presAssocID="{82D6501F-204F-4930-A02C-A0C078863126}" presName="vert2" presStyleCnt="0"/>
      <dgm:spPr/>
    </dgm:pt>
    <dgm:pt modelId="{D4BF0867-9340-4A6D-B1BF-BFBD81106D63}" type="pres">
      <dgm:prSet presAssocID="{82D6501F-204F-4930-A02C-A0C078863126}" presName="thinLine2b" presStyleLbl="callout" presStyleIdx="3" presStyleCnt="5"/>
      <dgm:spPr/>
    </dgm:pt>
    <dgm:pt modelId="{D5CBBB0B-AB29-4747-B814-62F7EC0597C3}" type="pres">
      <dgm:prSet presAssocID="{82D6501F-204F-4930-A02C-A0C078863126}" presName="vertSpace2b" presStyleCnt="0"/>
      <dgm:spPr/>
    </dgm:pt>
    <dgm:pt modelId="{F2C26F55-5244-40C7-8D2E-B17CE7E8B9FB}" type="pres">
      <dgm:prSet presAssocID="{A05F90CC-0F85-4641-B3A3-374B160D41E3}" presName="horz2" presStyleCnt="0"/>
      <dgm:spPr/>
    </dgm:pt>
    <dgm:pt modelId="{5219BBAD-78E6-4992-8805-A7A60965EE9F}" type="pres">
      <dgm:prSet presAssocID="{A05F90CC-0F85-4641-B3A3-374B160D41E3}" presName="horzSpace2" presStyleCnt="0"/>
      <dgm:spPr/>
    </dgm:pt>
    <dgm:pt modelId="{FE82DDB0-03A9-441F-9257-D142F5161D05}" type="pres">
      <dgm:prSet presAssocID="{A05F90CC-0F85-4641-B3A3-374B160D41E3}" presName="tx2" presStyleLbl="revTx" presStyleIdx="5" presStyleCnt="6"/>
      <dgm:spPr/>
      <dgm:t>
        <a:bodyPr/>
        <a:lstStyle/>
        <a:p>
          <a:endParaRPr lang="da-DK"/>
        </a:p>
      </dgm:t>
    </dgm:pt>
    <dgm:pt modelId="{455D8E7F-5A17-404F-ACAC-271802B6A846}" type="pres">
      <dgm:prSet presAssocID="{A05F90CC-0F85-4641-B3A3-374B160D41E3}" presName="vert2" presStyleCnt="0"/>
      <dgm:spPr/>
    </dgm:pt>
    <dgm:pt modelId="{26C172B4-2032-42E1-8484-EAC5631BF3AB}" type="pres">
      <dgm:prSet presAssocID="{A05F90CC-0F85-4641-B3A3-374B160D41E3}" presName="thinLine2b" presStyleLbl="callout" presStyleIdx="4" presStyleCnt="5"/>
      <dgm:spPr/>
    </dgm:pt>
    <dgm:pt modelId="{5188CBF7-2AD8-4C41-B3F9-0DE1D18BC8DA}" type="pres">
      <dgm:prSet presAssocID="{A05F90CC-0F85-4641-B3A3-374B160D41E3}" presName="vertSpace2b" presStyleCnt="0"/>
      <dgm:spPr/>
    </dgm:pt>
  </dgm:ptLst>
  <dgm:cxnLst>
    <dgm:cxn modelId="{C4942AC1-4166-4073-B83B-6A9E5AE2A81D}" srcId="{BFF0A680-0277-4251-9D28-CCA7C0741327}" destId="{82D6501F-204F-4930-A02C-A0C078863126}" srcOrd="3" destOrd="0" parTransId="{C4BD7E10-6577-44DA-BE62-462EE0A8FAF3}" sibTransId="{381A0FAB-D14F-40A1-9892-EF1C96316037}"/>
    <dgm:cxn modelId="{90004B35-CA07-49C0-A33B-9394315E63C7}" type="presOf" srcId="{9155BBFB-D4D3-4F07-A4BF-C12DA25B21CE}" destId="{B4D3465A-4437-4356-A4A0-A35796071859}" srcOrd="0" destOrd="0" presId="urn:microsoft.com/office/officeart/2008/layout/LinedList"/>
    <dgm:cxn modelId="{014C6C5D-C0C0-4AF9-BB43-234138046C1C}" srcId="{BFF0A680-0277-4251-9D28-CCA7C0741327}" destId="{A05F90CC-0F85-4641-B3A3-374B160D41E3}" srcOrd="4" destOrd="0" parTransId="{31519027-6B02-4B31-B9C6-F2EE08EE0FD2}" sibTransId="{1CE6DE38-BB8E-4997-BD85-C829A5BF9737}"/>
    <dgm:cxn modelId="{0BE821AB-F3D2-48CE-864B-63BD56953DCF}" type="presOf" srcId="{82D6501F-204F-4930-A02C-A0C078863126}" destId="{78AB4A41-79DD-48A9-88BF-991BD3B102A6}" srcOrd="0" destOrd="0" presId="urn:microsoft.com/office/officeart/2008/layout/LinedList"/>
    <dgm:cxn modelId="{4154CBAE-5553-4B69-AE67-C69D682C2F8F}" type="presOf" srcId="{A05F90CC-0F85-4641-B3A3-374B160D41E3}" destId="{FE82DDB0-03A9-441F-9257-D142F5161D05}" srcOrd="0" destOrd="0" presId="urn:microsoft.com/office/officeart/2008/layout/LinedList"/>
    <dgm:cxn modelId="{B5B39183-D5B2-41E8-ABF4-5A1CC23A8F94}" srcId="{BFF0A680-0277-4251-9D28-CCA7C0741327}" destId="{DAB786D9-6BA0-452B-AEEC-3516A63A2EEF}" srcOrd="2" destOrd="0" parTransId="{BFC4E8F9-DE1E-4B86-AD88-CFEF1293191A}" sibTransId="{D8A5EF99-3AE3-4B17-AEB1-E1BEAE22B5A2}"/>
    <dgm:cxn modelId="{42BEC214-8767-49CE-B2CF-744B77729450}" type="presOf" srcId="{DAB786D9-6BA0-452B-AEEC-3516A63A2EEF}" destId="{6DF7BB97-E8C6-494F-886E-DBAF66F52A70}" srcOrd="0" destOrd="0" presId="urn:microsoft.com/office/officeart/2008/layout/LinedList"/>
    <dgm:cxn modelId="{438ECF83-8A5F-4CD1-A5B2-3227909CF3AB}" srcId="{0FA83489-83AA-4793-99DE-3D65AB50861C}" destId="{BFF0A680-0277-4251-9D28-CCA7C0741327}" srcOrd="0" destOrd="0" parTransId="{1EE9E32B-FE7A-463C-9AA9-E690FE4D8CF1}" sibTransId="{0C2C03F8-3AA4-4E41-A2BA-0DA42FA48352}"/>
    <dgm:cxn modelId="{EB69BB20-E3C6-4CE5-9671-64BAABAD87C1}" srcId="{BFF0A680-0277-4251-9D28-CCA7C0741327}" destId="{CC9B09BE-779B-4595-9F5E-D0CF7B4FEBB0}" srcOrd="1" destOrd="0" parTransId="{98A39AB7-DC8A-43DD-993A-90122A14EA34}" sibTransId="{2400F7BE-0FF2-4A3F-B8AC-11555449814F}"/>
    <dgm:cxn modelId="{9237FC31-523D-49AE-BDCF-EF2E30D77579}" type="presOf" srcId="{CC9B09BE-779B-4595-9F5E-D0CF7B4FEBB0}" destId="{12F8273C-DE87-477E-BAE8-A34A8DA41083}" srcOrd="0" destOrd="0" presId="urn:microsoft.com/office/officeart/2008/layout/LinedList"/>
    <dgm:cxn modelId="{269168E5-FBE2-473F-9B8C-1F727ECB08C2}" srcId="{BFF0A680-0277-4251-9D28-CCA7C0741327}" destId="{9155BBFB-D4D3-4F07-A4BF-C12DA25B21CE}" srcOrd="0" destOrd="0" parTransId="{5ED30F96-C890-44DB-8D9B-82C18AA8B05A}" sibTransId="{C2593816-6688-4688-AEA1-2A71D195D27A}"/>
    <dgm:cxn modelId="{F8CC0204-BBFA-4C21-86B6-673A668C13F2}" type="presOf" srcId="{BFF0A680-0277-4251-9D28-CCA7C0741327}" destId="{5CEBC8DE-1152-4028-BB05-95C3BCBFEA8E}" srcOrd="0" destOrd="0" presId="urn:microsoft.com/office/officeart/2008/layout/LinedList"/>
    <dgm:cxn modelId="{3426FE19-398B-4E6C-8CF5-A4127DC14716}" type="presOf" srcId="{0FA83489-83AA-4793-99DE-3D65AB50861C}" destId="{F1C1C263-DF7B-489A-93D7-75A8354D133B}" srcOrd="0" destOrd="0" presId="urn:microsoft.com/office/officeart/2008/layout/LinedList"/>
    <dgm:cxn modelId="{B5B2B7C9-F276-41C6-A820-133214F19EFD}" type="presParOf" srcId="{F1C1C263-DF7B-489A-93D7-75A8354D133B}" destId="{3A5E326B-368A-45CE-AC0A-0B094B5CCC8D}" srcOrd="0" destOrd="0" presId="urn:microsoft.com/office/officeart/2008/layout/LinedList"/>
    <dgm:cxn modelId="{6D7754C5-D2A0-413F-A001-DF91EC8D40BF}" type="presParOf" srcId="{F1C1C263-DF7B-489A-93D7-75A8354D133B}" destId="{A739235E-5C2A-4D34-9229-95E490A02B21}" srcOrd="1" destOrd="0" presId="urn:microsoft.com/office/officeart/2008/layout/LinedList"/>
    <dgm:cxn modelId="{371BA550-4662-47A9-91A1-73302E21C97E}" type="presParOf" srcId="{A739235E-5C2A-4D34-9229-95E490A02B21}" destId="{5CEBC8DE-1152-4028-BB05-95C3BCBFEA8E}" srcOrd="0" destOrd="0" presId="urn:microsoft.com/office/officeart/2008/layout/LinedList"/>
    <dgm:cxn modelId="{67511AE2-77BA-4D3D-8DAC-B25A93F4A550}" type="presParOf" srcId="{A739235E-5C2A-4D34-9229-95E490A02B21}" destId="{A6BBAC32-D34D-41CC-B621-B81E193FB30F}" srcOrd="1" destOrd="0" presId="urn:microsoft.com/office/officeart/2008/layout/LinedList"/>
    <dgm:cxn modelId="{C5350A61-D150-4DA4-A28C-242485C70E09}" type="presParOf" srcId="{A6BBAC32-D34D-41CC-B621-B81E193FB30F}" destId="{ED131202-7273-409C-B493-CAEC0E1C64ED}" srcOrd="0" destOrd="0" presId="urn:microsoft.com/office/officeart/2008/layout/LinedList"/>
    <dgm:cxn modelId="{AC0BC18D-4787-48FF-8DEE-032CC281EF8F}" type="presParOf" srcId="{A6BBAC32-D34D-41CC-B621-B81E193FB30F}" destId="{97E91188-CE68-431F-8EDA-1539373712B6}" srcOrd="1" destOrd="0" presId="urn:microsoft.com/office/officeart/2008/layout/LinedList"/>
    <dgm:cxn modelId="{86339ED9-5FA7-460D-B08D-1D34EC92ABEE}" type="presParOf" srcId="{97E91188-CE68-431F-8EDA-1539373712B6}" destId="{9F7FFEA5-6902-4A7A-A07C-A8FAF0A5EA3E}" srcOrd="0" destOrd="0" presId="urn:microsoft.com/office/officeart/2008/layout/LinedList"/>
    <dgm:cxn modelId="{23B0E97C-5486-4C77-9676-DA790574F0FA}" type="presParOf" srcId="{97E91188-CE68-431F-8EDA-1539373712B6}" destId="{B4D3465A-4437-4356-A4A0-A35796071859}" srcOrd="1" destOrd="0" presId="urn:microsoft.com/office/officeart/2008/layout/LinedList"/>
    <dgm:cxn modelId="{347774B6-42A6-42DC-AC74-A68F16C36B84}" type="presParOf" srcId="{97E91188-CE68-431F-8EDA-1539373712B6}" destId="{2813C42B-D49A-4ED2-9A85-1C781AA0EE89}" srcOrd="2" destOrd="0" presId="urn:microsoft.com/office/officeart/2008/layout/LinedList"/>
    <dgm:cxn modelId="{47672B99-E9FA-46AE-B7D7-E8907289A6FB}" type="presParOf" srcId="{A6BBAC32-D34D-41CC-B621-B81E193FB30F}" destId="{27575DC7-8C70-401F-B94C-23B92C7F6962}" srcOrd="2" destOrd="0" presId="urn:microsoft.com/office/officeart/2008/layout/LinedList"/>
    <dgm:cxn modelId="{8FBA11BB-0045-46A8-9F64-0D409558AD92}" type="presParOf" srcId="{A6BBAC32-D34D-41CC-B621-B81E193FB30F}" destId="{4B831A8B-55AE-454A-976C-D90FE9A7BE3F}" srcOrd="3" destOrd="0" presId="urn:microsoft.com/office/officeart/2008/layout/LinedList"/>
    <dgm:cxn modelId="{A9EA5F1E-65B0-40A1-B9E4-54C591080FAC}" type="presParOf" srcId="{A6BBAC32-D34D-41CC-B621-B81E193FB30F}" destId="{2FA5E622-5748-4A64-A651-3EBFA8865B82}" srcOrd="4" destOrd="0" presId="urn:microsoft.com/office/officeart/2008/layout/LinedList"/>
    <dgm:cxn modelId="{9EE18F3C-13E5-4F2D-B23F-367E107B8FC9}" type="presParOf" srcId="{2FA5E622-5748-4A64-A651-3EBFA8865B82}" destId="{BABCA473-88D8-411A-9A6C-BAD86920EFA1}" srcOrd="0" destOrd="0" presId="urn:microsoft.com/office/officeart/2008/layout/LinedList"/>
    <dgm:cxn modelId="{D8DE96BD-A67F-4996-BBC9-6F7EF1EC3808}" type="presParOf" srcId="{2FA5E622-5748-4A64-A651-3EBFA8865B82}" destId="{12F8273C-DE87-477E-BAE8-A34A8DA41083}" srcOrd="1" destOrd="0" presId="urn:microsoft.com/office/officeart/2008/layout/LinedList"/>
    <dgm:cxn modelId="{678E0A76-A861-4E51-87E9-C8FD29F13C84}" type="presParOf" srcId="{2FA5E622-5748-4A64-A651-3EBFA8865B82}" destId="{E695412A-E125-4A72-8DF6-183E0EA5D234}" srcOrd="2" destOrd="0" presId="urn:microsoft.com/office/officeart/2008/layout/LinedList"/>
    <dgm:cxn modelId="{E08B0F7B-5F45-4BE6-AA23-AFF03F4DC464}" type="presParOf" srcId="{A6BBAC32-D34D-41CC-B621-B81E193FB30F}" destId="{60F216FD-13B3-428B-AC0A-56C46D937197}" srcOrd="5" destOrd="0" presId="urn:microsoft.com/office/officeart/2008/layout/LinedList"/>
    <dgm:cxn modelId="{7622B813-FD2B-4451-BB6B-9DB12F75132B}" type="presParOf" srcId="{A6BBAC32-D34D-41CC-B621-B81E193FB30F}" destId="{CE8A0760-33CF-4EF1-840B-27A135171577}" srcOrd="6" destOrd="0" presId="urn:microsoft.com/office/officeart/2008/layout/LinedList"/>
    <dgm:cxn modelId="{DA280E82-4416-445F-A9AC-298EDE6D2CEC}" type="presParOf" srcId="{A6BBAC32-D34D-41CC-B621-B81E193FB30F}" destId="{9A77AD01-C372-4774-BAEB-F4398410144E}" srcOrd="7" destOrd="0" presId="urn:microsoft.com/office/officeart/2008/layout/LinedList"/>
    <dgm:cxn modelId="{E773F58C-2462-4EC9-8218-FE171B2332E1}" type="presParOf" srcId="{9A77AD01-C372-4774-BAEB-F4398410144E}" destId="{8B6B2978-B0EB-4EF3-94D6-ECE9572E976D}" srcOrd="0" destOrd="0" presId="urn:microsoft.com/office/officeart/2008/layout/LinedList"/>
    <dgm:cxn modelId="{A589C7F3-FDD6-4861-A510-5512DE952654}" type="presParOf" srcId="{9A77AD01-C372-4774-BAEB-F4398410144E}" destId="{6DF7BB97-E8C6-494F-886E-DBAF66F52A70}" srcOrd="1" destOrd="0" presId="urn:microsoft.com/office/officeart/2008/layout/LinedList"/>
    <dgm:cxn modelId="{B3BB2BEA-FD22-4B9A-BF32-AD2322E3E9B2}" type="presParOf" srcId="{9A77AD01-C372-4774-BAEB-F4398410144E}" destId="{2696ECDA-7BDF-4F8A-9E1B-104552CACCE6}" srcOrd="2" destOrd="0" presId="urn:microsoft.com/office/officeart/2008/layout/LinedList"/>
    <dgm:cxn modelId="{6D023923-E808-4271-B482-3DBECCE381D4}" type="presParOf" srcId="{A6BBAC32-D34D-41CC-B621-B81E193FB30F}" destId="{FA478A36-A64E-460F-AE67-40392AE39135}" srcOrd="8" destOrd="0" presId="urn:microsoft.com/office/officeart/2008/layout/LinedList"/>
    <dgm:cxn modelId="{6A04FCA5-4BA1-478B-8354-F791458969E4}" type="presParOf" srcId="{A6BBAC32-D34D-41CC-B621-B81E193FB30F}" destId="{A062A26B-F372-462C-BFAA-EEAE8F24AEC3}" srcOrd="9" destOrd="0" presId="urn:microsoft.com/office/officeart/2008/layout/LinedList"/>
    <dgm:cxn modelId="{83DA2A0C-9619-4E78-A96D-3BE1147BA192}" type="presParOf" srcId="{A6BBAC32-D34D-41CC-B621-B81E193FB30F}" destId="{63916156-F8FD-412D-B0BF-D86986506E39}" srcOrd="10" destOrd="0" presId="urn:microsoft.com/office/officeart/2008/layout/LinedList"/>
    <dgm:cxn modelId="{A64F67AB-E3F5-4732-A356-EBD0147AB19C}" type="presParOf" srcId="{63916156-F8FD-412D-B0BF-D86986506E39}" destId="{AE805869-FF8C-41BF-BA75-7E87622F8739}" srcOrd="0" destOrd="0" presId="urn:microsoft.com/office/officeart/2008/layout/LinedList"/>
    <dgm:cxn modelId="{5A61E9D0-4294-4D4E-AFEE-097C90B8C777}" type="presParOf" srcId="{63916156-F8FD-412D-B0BF-D86986506E39}" destId="{78AB4A41-79DD-48A9-88BF-991BD3B102A6}" srcOrd="1" destOrd="0" presId="urn:microsoft.com/office/officeart/2008/layout/LinedList"/>
    <dgm:cxn modelId="{AB168FAB-6551-4075-9C55-70081B933748}" type="presParOf" srcId="{63916156-F8FD-412D-B0BF-D86986506E39}" destId="{AA50835C-609A-4933-AC3F-468EC6BEFEE8}" srcOrd="2" destOrd="0" presId="urn:microsoft.com/office/officeart/2008/layout/LinedList"/>
    <dgm:cxn modelId="{C4B97564-24C9-4F7A-AFAF-FEDCAB0D71A5}" type="presParOf" srcId="{A6BBAC32-D34D-41CC-B621-B81E193FB30F}" destId="{D4BF0867-9340-4A6D-B1BF-BFBD81106D63}" srcOrd="11" destOrd="0" presId="urn:microsoft.com/office/officeart/2008/layout/LinedList"/>
    <dgm:cxn modelId="{B5DC7E60-C7FB-4DB6-BBC3-78E60EA2FD9A}" type="presParOf" srcId="{A6BBAC32-D34D-41CC-B621-B81E193FB30F}" destId="{D5CBBB0B-AB29-4747-B814-62F7EC0597C3}" srcOrd="12" destOrd="0" presId="urn:microsoft.com/office/officeart/2008/layout/LinedList"/>
    <dgm:cxn modelId="{6A89F350-430D-4BB7-A8B3-A9A2707604BC}" type="presParOf" srcId="{A6BBAC32-D34D-41CC-B621-B81E193FB30F}" destId="{F2C26F55-5244-40C7-8D2E-B17CE7E8B9FB}" srcOrd="13" destOrd="0" presId="urn:microsoft.com/office/officeart/2008/layout/LinedList"/>
    <dgm:cxn modelId="{D1855370-46AA-422B-9C1D-772CAF757623}" type="presParOf" srcId="{F2C26F55-5244-40C7-8D2E-B17CE7E8B9FB}" destId="{5219BBAD-78E6-4992-8805-A7A60965EE9F}" srcOrd="0" destOrd="0" presId="urn:microsoft.com/office/officeart/2008/layout/LinedList"/>
    <dgm:cxn modelId="{02615772-8E1F-4F6C-8B3B-A54715BB2112}" type="presParOf" srcId="{F2C26F55-5244-40C7-8D2E-B17CE7E8B9FB}" destId="{FE82DDB0-03A9-441F-9257-D142F5161D05}" srcOrd="1" destOrd="0" presId="urn:microsoft.com/office/officeart/2008/layout/LinedList"/>
    <dgm:cxn modelId="{6C384CC6-0B0D-4052-9CA6-4E3CCCEA02CB}" type="presParOf" srcId="{F2C26F55-5244-40C7-8D2E-B17CE7E8B9FB}" destId="{455D8E7F-5A17-404F-ACAC-271802B6A846}" srcOrd="2" destOrd="0" presId="urn:microsoft.com/office/officeart/2008/layout/LinedList"/>
    <dgm:cxn modelId="{F3D28435-6942-4662-889F-BE2ACF939B2E}" type="presParOf" srcId="{A6BBAC32-D34D-41CC-B621-B81E193FB30F}" destId="{26C172B4-2032-42E1-8484-EAC5631BF3AB}" srcOrd="14" destOrd="0" presId="urn:microsoft.com/office/officeart/2008/layout/LinedList"/>
    <dgm:cxn modelId="{8A83FC9A-1DAC-4960-858A-5639EC4D8087}" type="presParOf" srcId="{A6BBAC32-D34D-41CC-B621-B81E193FB30F}" destId="{5188CBF7-2AD8-4C41-B3F9-0DE1D18BC8DA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A83489-83AA-4793-99DE-3D65AB50861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BFF0A680-0277-4251-9D28-CCA7C0741327}">
      <dgm:prSet phldrT="[Tekst]" custT="1"/>
      <dgm:spPr/>
      <dgm:t>
        <a:bodyPr/>
        <a:lstStyle/>
        <a:p>
          <a:r>
            <a:rPr lang="da-DK" sz="1500" b="1" dirty="0" err="1" smtClean="0">
              <a:solidFill>
                <a:schemeClr val="accent1"/>
              </a:solidFill>
            </a:rPr>
            <a:t>Orienterings-punkter</a:t>
          </a:r>
          <a:endParaRPr lang="da-DK" sz="1500" b="1" dirty="0">
            <a:solidFill>
              <a:schemeClr val="accent1"/>
            </a:solidFill>
          </a:endParaRPr>
        </a:p>
      </dgm:t>
    </dgm:pt>
    <dgm:pt modelId="{1EE9E32B-FE7A-463C-9AA9-E690FE4D8CF1}" type="parTrans" cxnId="{438ECF83-8A5F-4CD1-A5B2-3227909CF3AB}">
      <dgm:prSet/>
      <dgm:spPr/>
      <dgm:t>
        <a:bodyPr/>
        <a:lstStyle/>
        <a:p>
          <a:endParaRPr lang="da-DK"/>
        </a:p>
      </dgm:t>
    </dgm:pt>
    <dgm:pt modelId="{0C2C03F8-3AA4-4E41-A2BA-0DA42FA48352}" type="sibTrans" cxnId="{438ECF83-8A5F-4CD1-A5B2-3227909CF3AB}">
      <dgm:prSet/>
      <dgm:spPr/>
      <dgm:t>
        <a:bodyPr/>
        <a:lstStyle/>
        <a:p>
          <a:endParaRPr lang="da-DK"/>
        </a:p>
      </dgm:t>
    </dgm:pt>
    <dgm:pt modelId="{F9FBC933-D84A-45D1-9BB6-A894B22296BB}">
      <dgm:prSet phldrT="[Tekst]" custT="1"/>
      <dgm:spPr/>
      <dgm:t>
        <a:bodyPr/>
        <a:lstStyle/>
        <a:p>
          <a:r>
            <a:rPr lang="da-DK" sz="1600" dirty="0" smtClean="0"/>
            <a:t>14. Eventuelt</a:t>
          </a:r>
          <a:endParaRPr lang="da-DK" sz="1600" dirty="0"/>
        </a:p>
      </dgm:t>
    </dgm:pt>
    <dgm:pt modelId="{F9325B24-F840-44A5-BF0C-C90B25F5EEC0}" type="parTrans" cxnId="{88B93BB2-BE69-4D44-BFB3-743C064DC857}">
      <dgm:prSet/>
      <dgm:spPr/>
      <dgm:t>
        <a:bodyPr/>
        <a:lstStyle/>
        <a:p>
          <a:endParaRPr lang="da-DK"/>
        </a:p>
      </dgm:t>
    </dgm:pt>
    <dgm:pt modelId="{CD0F3B22-E731-466B-B854-1C3625B882F2}" type="sibTrans" cxnId="{88B93BB2-BE69-4D44-BFB3-743C064DC857}">
      <dgm:prSet/>
      <dgm:spPr/>
      <dgm:t>
        <a:bodyPr/>
        <a:lstStyle/>
        <a:p>
          <a:endParaRPr lang="da-DK"/>
        </a:p>
      </dgm:t>
    </dgm:pt>
    <dgm:pt modelId="{7BEB3A69-3497-42DA-91A3-94EAAE486893}">
      <dgm:prSet phldrT="[Tekst]" custT="1"/>
      <dgm:spPr/>
      <dgm:t>
        <a:bodyPr/>
        <a:lstStyle/>
        <a:p>
          <a:r>
            <a:rPr lang="da-DK" sz="1600" dirty="0" smtClean="0"/>
            <a:t>6. </a:t>
          </a:r>
          <a:r>
            <a:rPr lang="da-DK" sz="1600" strike="sngStrike" dirty="0" smtClean="0"/>
            <a:t>Snekkersten </a:t>
          </a:r>
          <a:r>
            <a:rPr lang="da-DK" sz="1600" strike="sngStrike" dirty="0" smtClean="0"/>
            <a:t>Vandværk </a:t>
          </a:r>
          <a:r>
            <a:rPr lang="da-DK" sz="1600" strike="noStrike" dirty="0" err="1" smtClean="0"/>
            <a:t>Tavshedpligt</a:t>
          </a:r>
          <a:r>
            <a:rPr lang="da-DK" sz="1600" strike="noStrike" dirty="0" smtClean="0"/>
            <a:t> ej fraveget</a:t>
          </a:r>
          <a:endParaRPr lang="da-DK" sz="1600" strike="sngStrike" dirty="0"/>
        </a:p>
      </dgm:t>
    </dgm:pt>
    <dgm:pt modelId="{CC2ED886-FF35-4BBD-B3F1-D54D1B4B67D8}" type="parTrans" cxnId="{51F5CE48-CDA1-47EE-BBD7-FDF82007ACC8}">
      <dgm:prSet/>
      <dgm:spPr/>
      <dgm:t>
        <a:bodyPr/>
        <a:lstStyle/>
        <a:p>
          <a:endParaRPr lang="da-DK"/>
        </a:p>
      </dgm:t>
    </dgm:pt>
    <dgm:pt modelId="{0595CF1D-FD95-43A3-9F43-1BFB3E2AF5A1}" type="sibTrans" cxnId="{51F5CE48-CDA1-47EE-BBD7-FDF82007ACC8}">
      <dgm:prSet/>
      <dgm:spPr/>
      <dgm:t>
        <a:bodyPr/>
        <a:lstStyle/>
        <a:p>
          <a:endParaRPr lang="da-DK"/>
        </a:p>
      </dgm:t>
    </dgm:pt>
    <dgm:pt modelId="{7B41890B-2424-4E10-BA62-3559EB85D7F8}">
      <dgm:prSet phldrT="[Tekst]" custT="1"/>
      <dgm:spPr/>
      <dgm:t>
        <a:bodyPr/>
        <a:lstStyle/>
        <a:p>
          <a:r>
            <a:rPr lang="da-DK" sz="1600" dirty="0" smtClean="0"/>
            <a:t>11. Fravigelse af tavshedspligt</a:t>
          </a:r>
          <a:endParaRPr lang="da-DK" sz="1600" dirty="0"/>
        </a:p>
      </dgm:t>
    </dgm:pt>
    <dgm:pt modelId="{AA35988A-4D09-480F-82B9-6D5529B53634}" type="parTrans" cxnId="{80AC0B0B-027A-4347-B452-9FD71DACA93D}">
      <dgm:prSet/>
      <dgm:spPr/>
      <dgm:t>
        <a:bodyPr/>
        <a:lstStyle/>
        <a:p>
          <a:endParaRPr lang="da-DK"/>
        </a:p>
      </dgm:t>
    </dgm:pt>
    <dgm:pt modelId="{524F010F-7A1D-422C-A65F-3D171069564A}" type="sibTrans" cxnId="{80AC0B0B-027A-4347-B452-9FD71DACA93D}">
      <dgm:prSet/>
      <dgm:spPr/>
      <dgm:t>
        <a:bodyPr/>
        <a:lstStyle/>
        <a:p>
          <a:endParaRPr lang="da-DK"/>
        </a:p>
      </dgm:t>
    </dgm:pt>
    <dgm:pt modelId="{3AEECFA9-6BC7-43D4-9A68-D7BEA0DCDD2D}">
      <dgm:prSet phldrT="[Tekst]" custT="1"/>
      <dgm:spPr/>
      <dgm:t>
        <a:bodyPr/>
        <a:lstStyle/>
        <a:p>
          <a:r>
            <a:rPr lang="da-DK" sz="1600" dirty="0" smtClean="0"/>
            <a:t>12. Kommunikation</a:t>
          </a:r>
          <a:endParaRPr lang="da-DK" sz="1600" dirty="0"/>
        </a:p>
      </dgm:t>
    </dgm:pt>
    <dgm:pt modelId="{0DCF7E04-9C58-40B3-8F11-2432578A72E6}" type="parTrans" cxnId="{E320F71E-F984-4889-8CEC-9244EBC3B51B}">
      <dgm:prSet/>
      <dgm:spPr/>
      <dgm:t>
        <a:bodyPr/>
        <a:lstStyle/>
        <a:p>
          <a:endParaRPr lang="da-DK"/>
        </a:p>
      </dgm:t>
    </dgm:pt>
    <dgm:pt modelId="{04DE5100-81FF-4A19-86DA-F6C793316EF1}" type="sibTrans" cxnId="{E320F71E-F984-4889-8CEC-9244EBC3B51B}">
      <dgm:prSet/>
      <dgm:spPr/>
      <dgm:t>
        <a:bodyPr/>
        <a:lstStyle/>
        <a:p>
          <a:endParaRPr lang="da-DK"/>
        </a:p>
      </dgm:t>
    </dgm:pt>
    <dgm:pt modelId="{F2591791-A4B4-4D29-B9C2-E6C796398661}">
      <dgm:prSet phldrT="[Tekst]" custT="1"/>
      <dgm:spPr/>
      <dgm:t>
        <a:bodyPr/>
        <a:lstStyle/>
        <a:p>
          <a:r>
            <a:rPr lang="da-DK" sz="1600" dirty="0" smtClean="0"/>
            <a:t>13. Mødeplan 2018</a:t>
          </a:r>
          <a:endParaRPr lang="da-DK" sz="1600" dirty="0"/>
        </a:p>
      </dgm:t>
    </dgm:pt>
    <dgm:pt modelId="{72576528-0448-4555-90B0-D2BE58B4D12F}" type="parTrans" cxnId="{23A86CC2-160C-45EF-937C-F7323C8B2306}">
      <dgm:prSet/>
      <dgm:spPr/>
      <dgm:t>
        <a:bodyPr/>
        <a:lstStyle/>
        <a:p>
          <a:endParaRPr lang="da-DK"/>
        </a:p>
      </dgm:t>
    </dgm:pt>
    <dgm:pt modelId="{D33AB7C7-E7B0-4775-B65C-37867B6ABBF6}" type="sibTrans" cxnId="{23A86CC2-160C-45EF-937C-F7323C8B2306}">
      <dgm:prSet/>
      <dgm:spPr/>
      <dgm:t>
        <a:bodyPr/>
        <a:lstStyle/>
        <a:p>
          <a:endParaRPr lang="da-DK"/>
        </a:p>
      </dgm:t>
    </dgm:pt>
    <dgm:pt modelId="{99C1C2FA-E02F-4D9C-9FC7-AF9769BD0393}">
      <dgm:prSet phldrT="[Tekst]" custT="1"/>
      <dgm:spPr/>
      <dgm:t>
        <a:bodyPr/>
        <a:lstStyle/>
        <a:p>
          <a:r>
            <a:rPr lang="da-DK" sz="1600" dirty="0" smtClean="0"/>
            <a:t>7. Hellebæk Vandværk </a:t>
          </a:r>
          <a:endParaRPr lang="da-DK" sz="1600" dirty="0"/>
        </a:p>
      </dgm:t>
    </dgm:pt>
    <dgm:pt modelId="{5C7B9148-DC84-440B-9C29-C9FA1A6AE4B5}" type="parTrans" cxnId="{3221B944-A18D-4952-A43F-D107B68C1F96}">
      <dgm:prSet/>
      <dgm:spPr/>
      <dgm:t>
        <a:bodyPr/>
        <a:lstStyle/>
        <a:p>
          <a:endParaRPr lang="da-DK"/>
        </a:p>
      </dgm:t>
    </dgm:pt>
    <dgm:pt modelId="{BF058563-5071-47CE-8AFE-6A8211DD7F34}" type="sibTrans" cxnId="{3221B944-A18D-4952-A43F-D107B68C1F96}">
      <dgm:prSet/>
      <dgm:spPr/>
      <dgm:t>
        <a:bodyPr/>
        <a:lstStyle/>
        <a:p>
          <a:endParaRPr lang="da-DK"/>
        </a:p>
      </dgm:t>
    </dgm:pt>
    <dgm:pt modelId="{D522F3FC-FE19-403F-B391-C23940AEC38F}">
      <dgm:prSet phldrT="[Tekst]" custT="1"/>
      <dgm:spPr/>
      <dgm:t>
        <a:bodyPr/>
        <a:lstStyle/>
        <a:p>
          <a:r>
            <a:rPr lang="da-DK" sz="1600" b="1" dirty="0" smtClean="0">
              <a:solidFill>
                <a:schemeClr val="accent1"/>
              </a:solidFill>
            </a:rPr>
            <a:t>Proces- og beslutningspunkter</a:t>
          </a:r>
          <a:endParaRPr lang="da-DK" sz="1600" b="1" dirty="0">
            <a:solidFill>
              <a:schemeClr val="accent1"/>
            </a:solidFill>
          </a:endParaRPr>
        </a:p>
      </dgm:t>
    </dgm:pt>
    <dgm:pt modelId="{E6B46CF7-363D-4F89-ABB1-F96B08EB6C07}" type="parTrans" cxnId="{3D31383E-F2D9-4DDF-A445-D4D9D405A453}">
      <dgm:prSet/>
      <dgm:spPr/>
      <dgm:t>
        <a:bodyPr/>
        <a:lstStyle/>
        <a:p>
          <a:endParaRPr lang="da-DK"/>
        </a:p>
      </dgm:t>
    </dgm:pt>
    <dgm:pt modelId="{A5EC06BB-231D-4BA6-BC2D-40C5394FAD62}" type="sibTrans" cxnId="{3D31383E-F2D9-4DDF-A445-D4D9D405A453}">
      <dgm:prSet/>
      <dgm:spPr/>
      <dgm:t>
        <a:bodyPr/>
        <a:lstStyle/>
        <a:p>
          <a:endParaRPr lang="da-DK"/>
        </a:p>
      </dgm:t>
    </dgm:pt>
    <dgm:pt modelId="{AB7CA430-B9E1-4B4E-9A93-C0E78A03E76A}">
      <dgm:prSet phldrT="[Tekst]" custT="1"/>
      <dgm:spPr/>
      <dgm:t>
        <a:bodyPr/>
        <a:lstStyle/>
        <a:p>
          <a:r>
            <a:rPr lang="da-DK" sz="1600" dirty="0" smtClean="0"/>
            <a:t>10. Tretorngrunden - status</a:t>
          </a:r>
          <a:endParaRPr lang="da-DK" sz="1600" dirty="0"/>
        </a:p>
      </dgm:t>
    </dgm:pt>
    <dgm:pt modelId="{1F8E553C-33C0-4F85-9CBF-1DE76E765851}" type="parTrans" cxnId="{8B31C59D-53E0-4AD9-94B6-B202E6BF11E0}">
      <dgm:prSet/>
      <dgm:spPr/>
      <dgm:t>
        <a:bodyPr/>
        <a:lstStyle/>
        <a:p>
          <a:endParaRPr lang="da-DK"/>
        </a:p>
      </dgm:t>
    </dgm:pt>
    <dgm:pt modelId="{FB54F9BF-DAA6-422E-AC4D-E041541BC30F}" type="sibTrans" cxnId="{8B31C59D-53E0-4AD9-94B6-B202E6BF11E0}">
      <dgm:prSet/>
      <dgm:spPr/>
      <dgm:t>
        <a:bodyPr/>
        <a:lstStyle/>
        <a:p>
          <a:endParaRPr lang="da-DK"/>
        </a:p>
      </dgm:t>
    </dgm:pt>
    <dgm:pt modelId="{49EB39DA-B6C7-421A-9308-B6026D94ECF1}">
      <dgm:prSet phldrT="[Tekst]" custT="1"/>
      <dgm:spPr/>
      <dgm:t>
        <a:bodyPr/>
        <a:lstStyle/>
        <a:p>
          <a:r>
            <a:rPr lang="da-DK" sz="1600" dirty="0" smtClean="0"/>
            <a:t>9. Rødtjørnevej</a:t>
          </a:r>
          <a:endParaRPr lang="da-DK" sz="1600" dirty="0"/>
        </a:p>
      </dgm:t>
    </dgm:pt>
    <dgm:pt modelId="{014C7F7A-788A-499D-BF0D-6B742E3CAD41}" type="parTrans" cxnId="{B14A90CD-4515-4111-88E6-73BC76311459}">
      <dgm:prSet/>
      <dgm:spPr/>
      <dgm:t>
        <a:bodyPr/>
        <a:lstStyle/>
        <a:p>
          <a:endParaRPr lang="da-DK"/>
        </a:p>
      </dgm:t>
    </dgm:pt>
    <dgm:pt modelId="{3EA7870D-FBBE-4C39-AA60-942BA1DA7008}" type="sibTrans" cxnId="{B14A90CD-4515-4111-88E6-73BC76311459}">
      <dgm:prSet/>
      <dgm:spPr/>
      <dgm:t>
        <a:bodyPr/>
        <a:lstStyle/>
        <a:p>
          <a:endParaRPr lang="da-DK"/>
        </a:p>
      </dgm:t>
    </dgm:pt>
    <dgm:pt modelId="{2D5D88A3-B937-47DB-AC3F-7FE107804F80}">
      <dgm:prSet phldrT="[Tekst]" custT="1"/>
      <dgm:spPr/>
      <dgm:t>
        <a:bodyPr/>
        <a:lstStyle/>
        <a:p>
          <a:r>
            <a:rPr lang="da-DK" sz="1600" dirty="0" smtClean="0"/>
            <a:t>8. Skattesagen</a:t>
          </a:r>
          <a:endParaRPr lang="da-DK" sz="1600" dirty="0"/>
        </a:p>
      </dgm:t>
    </dgm:pt>
    <dgm:pt modelId="{F3021B06-4DE0-42BC-A196-FD11FBF86660}" type="parTrans" cxnId="{AADAE811-2217-4BA4-A3C7-E80552F1847E}">
      <dgm:prSet/>
      <dgm:spPr/>
      <dgm:t>
        <a:bodyPr/>
        <a:lstStyle/>
        <a:p>
          <a:endParaRPr lang="da-DK"/>
        </a:p>
      </dgm:t>
    </dgm:pt>
    <dgm:pt modelId="{7BB7C0EB-3629-4527-B19B-6B8484B86113}" type="sibTrans" cxnId="{AADAE811-2217-4BA4-A3C7-E80552F1847E}">
      <dgm:prSet/>
      <dgm:spPr/>
      <dgm:t>
        <a:bodyPr/>
        <a:lstStyle/>
        <a:p>
          <a:endParaRPr lang="da-DK"/>
        </a:p>
      </dgm:t>
    </dgm:pt>
    <dgm:pt modelId="{F1C1C263-DF7B-489A-93D7-75A8354D133B}" type="pres">
      <dgm:prSet presAssocID="{0FA83489-83AA-4793-99DE-3D65AB50861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da-DK"/>
        </a:p>
      </dgm:t>
    </dgm:pt>
    <dgm:pt modelId="{3A5E326B-368A-45CE-AC0A-0B094B5CCC8D}" type="pres">
      <dgm:prSet presAssocID="{BFF0A680-0277-4251-9D28-CCA7C0741327}" presName="thickLine" presStyleLbl="alignNode1" presStyleIdx="0" presStyleCnt="1"/>
      <dgm:spPr/>
    </dgm:pt>
    <dgm:pt modelId="{A739235E-5C2A-4D34-9229-95E490A02B21}" type="pres">
      <dgm:prSet presAssocID="{BFF0A680-0277-4251-9D28-CCA7C0741327}" presName="horz1" presStyleCnt="0"/>
      <dgm:spPr/>
    </dgm:pt>
    <dgm:pt modelId="{5CEBC8DE-1152-4028-BB05-95C3BCBFEA8E}" type="pres">
      <dgm:prSet presAssocID="{BFF0A680-0277-4251-9D28-CCA7C0741327}" presName="tx1" presStyleLbl="revTx" presStyleIdx="0" presStyleCnt="11"/>
      <dgm:spPr/>
      <dgm:t>
        <a:bodyPr/>
        <a:lstStyle/>
        <a:p>
          <a:endParaRPr lang="da-DK"/>
        </a:p>
      </dgm:t>
    </dgm:pt>
    <dgm:pt modelId="{A6BBAC32-D34D-41CC-B621-B81E193FB30F}" type="pres">
      <dgm:prSet presAssocID="{BFF0A680-0277-4251-9D28-CCA7C0741327}" presName="vert1" presStyleCnt="0"/>
      <dgm:spPr/>
    </dgm:pt>
    <dgm:pt modelId="{EA5997D2-CD41-4EDE-BCB8-74158D0900ED}" type="pres">
      <dgm:prSet presAssocID="{7BEB3A69-3497-42DA-91A3-94EAAE486893}" presName="vertSpace2a" presStyleCnt="0"/>
      <dgm:spPr/>
    </dgm:pt>
    <dgm:pt modelId="{83AD6F35-EDDC-49AF-A51C-E249A0535E39}" type="pres">
      <dgm:prSet presAssocID="{7BEB3A69-3497-42DA-91A3-94EAAE486893}" presName="horz2" presStyleCnt="0"/>
      <dgm:spPr/>
    </dgm:pt>
    <dgm:pt modelId="{E10D5DCB-AF5D-40E9-B58A-FE478EA32B59}" type="pres">
      <dgm:prSet presAssocID="{7BEB3A69-3497-42DA-91A3-94EAAE486893}" presName="horzSpace2" presStyleCnt="0"/>
      <dgm:spPr/>
    </dgm:pt>
    <dgm:pt modelId="{EA7E52CB-429B-4638-8BD8-E5E7BE64C084}" type="pres">
      <dgm:prSet presAssocID="{7BEB3A69-3497-42DA-91A3-94EAAE486893}" presName="tx2" presStyleLbl="revTx" presStyleIdx="1" presStyleCnt="11" custScaleX="99465"/>
      <dgm:spPr/>
      <dgm:t>
        <a:bodyPr/>
        <a:lstStyle/>
        <a:p>
          <a:endParaRPr lang="da-DK"/>
        </a:p>
      </dgm:t>
    </dgm:pt>
    <dgm:pt modelId="{F72C3CC3-38D7-47C6-BA97-14ABBD3D6B5B}" type="pres">
      <dgm:prSet presAssocID="{7BEB3A69-3497-42DA-91A3-94EAAE486893}" presName="vert2" presStyleCnt="0"/>
      <dgm:spPr/>
    </dgm:pt>
    <dgm:pt modelId="{74241201-381A-42F5-9EC2-9B62F6C57124}" type="pres">
      <dgm:prSet presAssocID="{7BEB3A69-3497-42DA-91A3-94EAAE486893}" presName="thinLine2b" presStyleLbl="callout" presStyleIdx="0" presStyleCnt="10"/>
      <dgm:spPr/>
    </dgm:pt>
    <dgm:pt modelId="{73EDEC9C-3005-4393-9473-57036E57C5A2}" type="pres">
      <dgm:prSet presAssocID="{7BEB3A69-3497-42DA-91A3-94EAAE486893}" presName="vertSpace2b" presStyleCnt="0"/>
      <dgm:spPr/>
    </dgm:pt>
    <dgm:pt modelId="{E8B5FF0F-7D28-4AE2-8092-4B5C70308881}" type="pres">
      <dgm:prSet presAssocID="{99C1C2FA-E02F-4D9C-9FC7-AF9769BD0393}" presName="horz2" presStyleCnt="0"/>
      <dgm:spPr/>
    </dgm:pt>
    <dgm:pt modelId="{58E6C11A-88DE-4EB4-A317-A6C69DF45562}" type="pres">
      <dgm:prSet presAssocID="{99C1C2FA-E02F-4D9C-9FC7-AF9769BD0393}" presName="horzSpace2" presStyleCnt="0"/>
      <dgm:spPr/>
    </dgm:pt>
    <dgm:pt modelId="{5F8E05FC-4B43-437A-9F0F-8AAA140DA18A}" type="pres">
      <dgm:prSet presAssocID="{99C1C2FA-E02F-4D9C-9FC7-AF9769BD0393}" presName="tx2" presStyleLbl="revTx" presStyleIdx="2" presStyleCnt="11"/>
      <dgm:spPr/>
      <dgm:t>
        <a:bodyPr/>
        <a:lstStyle/>
        <a:p>
          <a:endParaRPr lang="da-DK"/>
        </a:p>
      </dgm:t>
    </dgm:pt>
    <dgm:pt modelId="{289F0BDB-BF2E-4E81-B50B-940923839D66}" type="pres">
      <dgm:prSet presAssocID="{99C1C2FA-E02F-4D9C-9FC7-AF9769BD0393}" presName="vert2" presStyleCnt="0"/>
      <dgm:spPr/>
    </dgm:pt>
    <dgm:pt modelId="{61FE2869-C74F-46E0-84AA-3D3BB13FEF98}" type="pres">
      <dgm:prSet presAssocID="{99C1C2FA-E02F-4D9C-9FC7-AF9769BD0393}" presName="thinLine2b" presStyleLbl="callout" presStyleIdx="1" presStyleCnt="10"/>
      <dgm:spPr/>
    </dgm:pt>
    <dgm:pt modelId="{6C1E762C-AF5C-43CB-973E-A9ACD016C1AA}" type="pres">
      <dgm:prSet presAssocID="{99C1C2FA-E02F-4D9C-9FC7-AF9769BD0393}" presName="vertSpace2b" presStyleCnt="0"/>
      <dgm:spPr/>
    </dgm:pt>
    <dgm:pt modelId="{8D9EF254-2E42-432C-84F8-8B043FE2F7FA}" type="pres">
      <dgm:prSet presAssocID="{2D5D88A3-B937-47DB-AC3F-7FE107804F80}" presName="horz2" presStyleCnt="0"/>
      <dgm:spPr/>
    </dgm:pt>
    <dgm:pt modelId="{4204C61F-C3DA-4EB9-A902-3B7358D8428D}" type="pres">
      <dgm:prSet presAssocID="{2D5D88A3-B937-47DB-AC3F-7FE107804F80}" presName="horzSpace2" presStyleCnt="0"/>
      <dgm:spPr/>
    </dgm:pt>
    <dgm:pt modelId="{0EEE345A-D8AB-4C07-850C-2E0471784BE8}" type="pres">
      <dgm:prSet presAssocID="{2D5D88A3-B937-47DB-AC3F-7FE107804F80}" presName="tx2" presStyleLbl="revTx" presStyleIdx="3" presStyleCnt="11"/>
      <dgm:spPr/>
      <dgm:t>
        <a:bodyPr/>
        <a:lstStyle/>
        <a:p>
          <a:endParaRPr lang="da-DK"/>
        </a:p>
      </dgm:t>
    </dgm:pt>
    <dgm:pt modelId="{CC8C3578-419A-4EF2-B367-5CF96B035133}" type="pres">
      <dgm:prSet presAssocID="{2D5D88A3-B937-47DB-AC3F-7FE107804F80}" presName="vert2" presStyleCnt="0"/>
      <dgm:spPr/>
    </dgm:pt>
    <dgm:pt modelId="{B3EDAC4A-3AFE-4F4F-B024-998D7E06490B}" type="pres">
      <dgm:prSet presAssocID="{2D5D88A3-B937-47DB-AC3F-7FE107804F80}" presName="thinLine2b" presStyleLbl="callout" presStyleIdx="2" presStyleCnt="10"/>
      <dgm:spPr/>
    </dgm:pt>
    <dgm:pt modelId="{A50291FC-61B0-42BB-BA0C-CBB9AE3ADE40}" type="pres">
      <dgm:prSet presAssocID="{2D5D88A3-B937-47DB-AC3F-7FE107804F80}" presName="vertSpace2b" presStyleCnt="0"/>
      <dgm:spPr/>
    </dgm:pt>
    <dgm:pt modelId="{99D82B4E-E848-4BDB-9FBF-848E2BEA1147}" type="pres">
      <dgm:prSet presAssocID="{49EB39DA-B6C7-421A-9308-B6026D94ECF1}" presName="horz2" presStyleCnt="0"/>
      <dgm:spPr/>
    </dgm:pt>
    <dgm:pt modelId="{0905098C-6558-49E1-83EA-88C6EC149E55}" type="pres">
      <dgm:prSet presAssocID="{49EB39DA-B6C7-421A-9308-B6026D94ECF1}" presName="horzSpace2" presStyleCnt="0"/>
      <dgm:spPr/>
    </dgm:pt>
    <dgm:pt modelId="{69E6940C-256D-48C7-A342-B822FEE4090F}" type="pres">
      <dgm:prSet presAssocID="{49EB39DA-B6C7-421A-9308-B6026D94ECF1}" presName="tx2" presStyleLbl="revTx" presStyleIdx="4" presStyleCnt="11"/>
      <dgm:spPr/>
      <dgm:t>
        <a:bodyPr/>
        <a:lstStyle/>
        <a:p>
          <a:endParaRPr lang="da-DK"/>
        </a:p>
      </dgm:t>
    </dgm:pt>
    <dgm:pt modelId="{60783B83-42D8-4153-BB73-4724F3E47FBA}" type="pres">
      <dgm:prSet presAssocID="{49EB39DA-B6C7-421A-9308-B6026D94ECF1}" presName="vert2" presStyleCnt="0"/>
      <dgm:spPr/>
    </dgm:pt>
    <dgm:pt modelId="{0E1855AE-8418-482C-A1BD-1AF0EB84DEDD}" type="pres">
      <dgm:prSet presAssocID="{49EB39DA-B6C7-421A-9308-B6026D94ECF1}" presName="thinLine2b" presStyleLbl="callout" presStyleIdx="3" presStyleCnt="10"/>
      <dgm:spPr/>
    </dgm:pt>
    <dgm:pt modelId="{30F9BBC9-E209-4C54-8DB6-C14E107E943C}" type="pres">
      <dgm:prSet presAssocID="{49EB39DA-B6C7-421A-9308-B6026D94ECF1}" presName="vertSpace2b" presStyleCnt="0"/>
      <dgm:spPr/>
    </dgm:pt>
    <dgm:pt modelId="{B246D812-7BE6-436F-B07C-5CB1E718677C}" type="pres">
      <dgm:prSet presAssocID="{AB7CA430-B9E1-4B4E-9A93-C0E78A03E76A}" presName="horz2" presStyleCnt="0"/>
      <dgm:spPr/>
    </dgm:pt>
    <dgm:pt modelId="{A01E81AF-5707-45E1-8DD8-5E3E8B29A743}" type="pres">
      <dgm:prSet presAssocID="{AB7CA430-B9E1-4B4E-9A93-C0E78A03E76A}" presName="horzSpace2" presStyleCnt="0"/>
      <dgm:spPr/>
    </dgm:pt>
    <dgm:pt modelId="{7076D62F-AF32-4002-8D41-FD2305043528}" type="pres">
      <dgm:prSet presAssocID="{AB7CA430-B9E1-4B4E-9A93-C0E78A03E76A}" presName="tx2" presStyleLbl="revTx" presStyleIdx="5" presStyleCnt="11"/>
      <dgm:spPr/>
      <dgm:t>
        <a:bodyPr/>
        <a:lstStyle/>
        <a:p>
          <a:endParaRPr lang="da-DK"/>
        </a:p>
      </dgm:t>
    </dgm:pt>
    <dgm:pt modelId="{79F3F22F-39BC-4235-99AC-289C79FACA83}" type="pres">
      <dgm:prSet presAssocID="{AB7CA430-B9E1-4B4E-9A93-C0E78A03E76A}" presName="vert2" presStyleCnt="0"/>
      <dgm:spPr/>
    </dgm:pt>
    <dgm:pt modelId="{83254722-216D-4E1E-A782-0EA0FF0BBD8D}" type="pres">
      <dgm:prSet presAssocID="{AB7CA430-B9E1-4B4E-9A93-C0E78A03E76A}" presName="thinLine2b" presStyleLbl="callout" presStyleIdx="4" presStyleCnt="10"/>
      <dgm:spPr/>
    </dgm:pt>
    <dgm:pt modelId="{443BD69B-1C2A-4813-973A-5902B2CB3127}" type="pres">
      <dgm:prSet presAssocID="{AB7CA430-B9E1-4B4E-9A93-C0E78A03E76A}" presName="vertSpace2b" presStyleCnt="0"/>
      <dgm:spPr/>
    </dgm:pt>
    <dgm:pt modelId="{7C22FF69-84B9-42D7-8460-9F04360B2710}" type="pres">
      <dgm:prSet presAssocID="{D522F3FC-FE19-403F-B391-C23940AEC38F}" presName="horz2" presStyleCnt="0"/>
      <dgm:spPr/>
    </dgm:pt>
    <dgm:pt modelId="{C9F77099-B7C4-46D7-999E-5835E40503B7}" type="pres">
      <dgm:prSet presAssocID="{D522F3FC-FE19-403F-B391-C23940AEC38F}" presName="horzSpace2" presStyleCnt="0"/>
      <dgm:spPr/>
    </dgm:pt>
    <dgm:pt modelId="{11E44872-647E-444A-BA3A-098986CC485E}" type="pres">
      <dgm:prSet presAssocID="{D522F3FC-FE19-403F-B391-C23940AEC38F}" presName="tx2" presStyleLbl="revTx" presStyleIdx="6" presStyleCnt="11"/>
      <dgm:spPr/>
      <dgm:t>
        <a:bodyPr/>
        <a:lstStyle/>
        <a:p>
          <a:endParaRPr lang="da-DK"/>
        </a:p>
      </dgm:t>
    </dgm:pt>
    <dgm:pt modelId="{FFF4FF10-3284-423E-8141-E792D3127EFA}" type="pres">
      <dgm:prSet presAssocID="{D522F3FC-FE19-403F-B391-C23940AEC38F}" presName="vert2" presStyleCnt="0"/>
      <dgm:spPr/>
    </dgm:pt>
    <dgm:pt modelId="{9027E39E-2DFD-4ACA-AB0D-0D78E45951D6}" type="pres">
      <dgm:prSet presAssocID="{D522F3FC-FE19-403F-B391-C23940AEC38F}" presName="thinLine2b" presStyleLbl="callout" presStyleIdx="5" presStyleCnt="10"/>
      <dgm:spPr/>
    </dgm:pt>
    <dgm:pt modelId="{12FC6673-114E-436A-9425-CC5B1EEDF323}" type="pres">
      <dgm:prSet presAssocID="{D522F3FC-FE19-403F-B391-C23940AEC38F}" presName="vertSpace2b" presStyleCnt="0"/>
      <dgm:spPr/>
    </dgm:pt>
    <dgm:pt modelId="{01924D58-D8CF-4B89-8370-AC8FF9254BC5}" type="pres">
      <dgm:prSet presAssocID="{7B41890B-2424-4E10-BA62-3559EB85D7F8}" presName="horz2" presStyleCnt="0"/>
      <dgm:spPr/>
    </dgm:pt>
    <dgm:pt modelId="{9F703169-FA3B-4F93-AF0D-A9F19BC3F70D}" type="pres">
      <dgm:prSet presAssocID="{7B41890B-2424-4E10-BA62-3559EB85D7F8}" presName="horzSpace2" presStyleCnt="0"/>
      <dgm:spPr/>
    </dgm:pt>
    <dgm:pt modelId="{F4E1C9B1-DD67-42EB-99B6-401058A7ECA5}" type="pres">
      <dgm:prSet presAssocID="{7B41890B-2424-4E10-BA62-3559EB85D7F8}" presName="tx2" presStyleLbl="revTx" presStyleIdx="7" presStyleCnt="11"/>
      <dgm:spPr/>
      <dgm:t>
        <a:bodyPr/>
        <a:lstStyle/>
        <a:p>
          <a:endParaRPr lang="da-DK"/>
        </a:p>
      </dgm:t>
    </dgm:pt>
    <dgm:pt modelId="{99D431CF-F3CE-47D6-82BB-D6EF663FAAC2}" type="pres">
      <dgm:prSet presAssocID="{7B41890B-2424-4E10-BA62-3559EB85D7F8}" presName="vert2" presStyleCnt="0"/>
      <dgm:spPr/>
    </dgm:pt>
    <dgm:pt modelId="{664B4BEA-56F4-4308-90E1-6E4F86D4E5B7}" type="pres">
      <dgm:prSet presAssocID="{7B41890B-2424-4E10-BA62-3559EB85D7F8}" presName="thinLine2b" presStyleLbl="callout" presStyleIdx="6" presStyleCnt="10"/>
      <dgm:spPr/>
    </dgm:pt>
    <dgm:pt modelId="{2DB9A007-AC3F-4AB0-9EF6-78A3C37E5FDD}" type="pres">
      <dgm:prSet presAssocID="{7B41890B-2424-4E10-BA62-3559EB85D7F8}" presName="vertSpace2b" presStyleCnt="0"/>
      <dgm:spPr/>
    </dgm:pt>
    <dgm:pt modelId="{D624C167-40E3-44CE-B4B1-DF86971024D2}" type="pres">
      <dgm:prSet presAssocID="{3AEECFA9-6BC7-43D4-9A68-D7BEA0DCDD2D}" presName="horz2" presStyleCnt="0"/>
      <dgm:spPr/>
    </dgm:pt>
    <dgm:pt modelId="{C7393BAC-1D73-426F-A118-1E0C68D43D9D}" type="pres">
      <dgm:prSet presAssocID="{3AEECFA9-6BC7-43D4-9A68-D7BEA0DCDD2D}" presName="horzSpace2" presStyleCnt="0"/>
      <dgm:spPr/>
    </dgm:pt>
    <dgm:pt modelId="{D9EC8584-9EFC-45DF-A2B2-83604CB5E13E}" type="pres">
      <dgm:prSet presAssocID="{3AEECFA9-6BC7-43D4-9A68-D7BEA0DCDD2D}" presName="tx2" presStyleLbl="revTx" presStyleIdx="8" presStyleCnt="11"/>
      <dgm:spPr/>
      <dgm:t>
        <a:bodyPr/>
        <a:lstStyle/>
        <a:p>
          <a:endParaRPr lang="da-DK"/>
        </a:p>
      </dgm:t>
    </dgm:pt>
    <dgm:pt modelId="{95D735D2-D131-4674-9A61-6929E35063D8}" type="pres">
      <dgm:prSet presAssocID="{3AEECFA9-6BC7-43D4-9A68-D7BEA0DCDD2D}" presName="vert2" presStyleCnt="0"/>
      <dgm:spPr/>
    </dgm:pt>
    <dgm:pt modelId="{0691B33E-B597-4806-8249-A4359506E6D0}" type="pres">
      <dgm:prSet presAssocID="{3AEECFA9-6BC7-43D4-9A68-D7BEA0DCDD2D}" presName="thinLine2b" presStyleLbl="callout" presStyleIdx="7" presStyleCnt="10"/>
      <dgm:spPr/>
    </dgm:pt>
    <dgm:pt modelId="{346F0A7E-B3BC-421E-A621-A0F2053B815C}" type="pres">
      <dgm:prSet presAssocID="{3AEECFA9-6BC7-43D4-9A68-D7BEA0DCDD2D}" presName="vertSpace2b" presStyleCnt="0"/>
      <dgm:spPr/>
    </dgm:pt>
    <dgm:pt modelId="{07F4D32F-42DA-4E2A-BE0E-957D5B63BD8D}" type="pres">
      <dgm:prSet presAssocID="{F2591791-A4B4-4D29-B9C2-E6C796398661}" presName="horz2" presStyleCnt="0"/>
      <dgm:spPr/>
    </dgm:pt>
    <dgm:pt modelId="{76278775-83BC-431B-99ED-C60BDD8DAB3A}" type="pres">
      <dgm:prSet presAssocID="{F2591791-A4B4-4D29-B9C2-E6C796398661}" presName="horzSpace2" presStyleCnt="0"/>
      <dgm:spPr/>
    </dgm:pt>
    <dgm:pt modelId="{01E08BDA-4DE3-48A7-86D9-A7C84396759E}" type="pres">
      <dgm:prSet presAssocID="{F2591791-A4B4-4D29-B9C2-E6C796398661}" presName="tx2" presStyleLbl="revTx" presStyleIdx="9" presStyleCnt="11"/>
      <dgm:spPr/>
      <dgm:t>
        <a:bodyPr/>
        <a:lstStyle/>
        <a:p>
          <a:endParaRPr lang="da-DK"/>
        </a:p>
      </dgm:t>
    </dgm:pt>
    <dgm:pt modelId="{5886E260-9978-4F68-8AD8-70AB10BCAB2B}" type="pres">
      <dgm:prSet presAssocID="{F2591791-A4B4-4D29-B9C2-E6C796398661}" presName="vert2" presStyleCnt="0"/>
      <dgm:spPr/>
    </dgm:pt>
    <dgm:pt modelId="{FD89FDDF-8FB0-4CFE-8862-8DAA37D3BD78}" type="pres">
      <dgm:prSet presAssocID="{F2591791-A4B4-4D29-B9C2-E6C796398661}" presName="thinLine2b" presStyleLbl="callout" presStyleIdx="8" presStyleCnt="10"/>
      <dgm:spPr/>
    </dgm:pt>
    <dgm:pt modelId="{7AA01CF8-A23F-495C-B85A-B301DA4F3B05}" type="pres">
      <dgm:prSet presAssocID="{F2591791-A4B4-4D29-B9C2-E6C796398661}" presName="vertSpace2b" presStyleCnt="0"/>
      <dgm:spPr/>
    </dgm:pt>
    <dgm:pt modelId="{DCE9D061-722A-41BA-BEE9-302C18295D6C}" type="pres">
      <dgm:prSet presAssocID="{F9FBC933-D84A-45D1-9BB6-A894B22296BB}" presName="horz2" presStyleCnt="0"/>
      <dgm:spPr/>
    </dgm:pt>
    <dgm:pt modelId="{25BA9213-A30C-4A25-8EE5-B8FCE805ACFD}" type="pres">
      <dgm:prSet presAssocID="{F9FBC933-D84A-45D1-9BB6-A894B22296BB}" presName="horzSpace2" presStyleCnt="0"/>
      <dgm:spPr/>
    </dgm:pt>
    <dgm:pt modelId="{EE1E28A1-2086-4F45-BD7E-5DEFB59F08C9}" type="pres">
      <dgm:prSet presAssocID="{F9FBC933-D84A-45D1-9BB6-A894B22296BB}" presName="tx2" presStyleLbl="revTx" presStyleIdx="10" presStyleCnt="11"/>
      <dgm:spPr/>
      <dgm:t>
        <a:bodyPr/>
        <a:lstStyle/>
        <a:p>
          <a:endParaRPr lang="da-DK"/>
        </a:p>
      </dgm:t>
    </dgm:pt>
    <dgm:pt modelId="{F116F833-83C2-4A9D-80E1-A4E9CC311F0F}" type="pres">
      <dgm:prSet presAssocID="{F9FBC933-D84A-45D1-9BB6-A894B22296BB}" presName="vert2" presStyleCnt="0"/>
      <dgm:spPr/>
    </dgm:pt>
    <dgm:pt modelId="{AC042FCB-45A9-43EC-B3DC-E632081DCFA7}" type="pres">
      <dgm:prSet presAssocID="{F9FBC933-D84A-45D1-9BB6-A894B22296BB}" presName="thinLine2b" presStyleLbl="callout" presStyleIdx="9" presStyleCnt="10"/>
      <dgm:spPr/>
    </dgm:pt>
    <dgm:pt modelId="{257E35CB-6789-4981-8C56-33E38A67F460}" type="pres">
      <dgm:prSet presAssocID="{F9FBC933-D84A-45D1-9BB6-A894B22296BB}" presName="vertSpace2b" presStyleCnt="0"/>
      <dgm:spPr/>
    </dgm:pt>
  </dgm:ptLst>
  <dgm:cxnLst>
    <dgm:cxn modelId="{438ECF83-8A5F-4CD1-A5B2-3227909CF3AB}" srcId="{0FA83489-83AA-4793-99DE-3D65AB50861C}" destId="{BFF0A680-0277-4251-9D28-CCA7C0741327}" srcOrd="0" destOrd="0" parTransId="{1EE9E32B-FE7A-463C-9AA9-E690FE4D8CF1}" sibTransId="{0C2C03F8-3AA4-4E41-A2BA-0DA42FA48352}"/>
    <dgm:cxn modelId="{AADAE811-2217-4BA4-A3C7-E80552F1847E}" srcId="{BFF0A680-0277-4251-9D28-CCA7C0741327}" destId="{2D5D88A3-B937-47DB-AC3F-7FE107804F80}" srcOrd="2" destOrd="0" parTransId="{F3021B06-4DE0-42BC-A196-FD11FBF86660}" sibTransId="{7BB7C0EB-3629-4527-B19B-6B8484B86113}"/>
    <dgm:cxn modelId="{E320F71E-F984-4889-8CEC-9244EBC3B51B}" srcId="{BFF0A680-0277-4251-9D28-CCA7C0741327}" destId="{3AEECFA9-6BC7-43D4-9A68-D7BEA0DCDD2D}" srcOrd="7" destOrd="0" parTransId="{0DCF7E04-9C58-40B3-8F11-2432578A72E6}" sibTransId="{04DE5100-81FF-4A19-86DA-F6C793316EF1}"/>
    <dgm:cxn modelId="{B14A90CD-4515-4111-88E6-73BC76311459}" srcId="{BFF0A680-0277-4251-9D28-CCA7C0741327}" destId="{49EB39DA-B6C7-421A-9308-B6026D94ECF1}" srcOrd="3" destOrd="0" parTransId="{014C7F7A-788A-499D-BF0D-6B742E3CAD41}" sibTransId="{3EA7870D-FBBE-4C39-AA60-942BA1DA7008}"/>
    <dgm:cxn modelId="{23A86CC2-160C-45EF-937C-F7323C8B2306}" srcId="{BFF0A680-0277-4251-9D28-CCA7C0741327}" destId="{F2591791-A4B4-4D29-B9C2-E6C796398661}" srcOrd="8" destOrd="0" parTransId="{72576528-0448-4555-90B0-D2BE58B4D12F}" sibTransId="{D33AB7C7-E7B0-4775-B65C-37867B6ABBF6}"/>
    <dgm:cxn modelId="{500B477B-53E7-4DFB-BC88-6B81FA370BD2}" type="presOf" srcId="{AB7CA430-B9E1-4B4E-9A93-C0E78A03E76A}" destId="{7076D62F-AF32-4002-8D41-FD2305043528}" srcOrd="0" destOrd="0" presId="urn:microsoft.com/office/officeart/2008/layout/LinedList"/>
    <dgm:cxn modelId="{1017D3B6-733F-430F-9FEA-2381A4B423BC}" type="presOf" srcId="{99C1C2FA-E02F-4D9C-9FC7-AF9769BD0393}" destId="{5F8E05FC-4B43-437A-9F0F-8AAA140DA18A}" srcOrd="0" destOrd="0" presId="urn:microsoft.com/office/officeart/2008/layout/LinedList"/>
    <dgm:cxn modelId="{CC1F1730-EBD4-4320-AFF6-89154D9CDE65}" type="presOf" srcId="{D522F3FC-FE19-403F-B391-C23940AEC38F}" destId="{11E44872-647E-444A-BA3A-098986CC485E}" srcOrd="0" destOrd="0" presId="urn:microsoft.com/office/officeart/2008/layout/LinedList"/>
    <dgm:cxn modelId="{3D31383E-F2D9-4DDF-A445-D4D9D405A453}" srcId="{BFF0A680-0277-4251-9D28-CCA7C0741327}" destId="{D522F3FC-FE19-403F-B391-C23940AEC38F}" srcOrd="5" destOrd="0" parTransId="{E6B46CF7-363D-4F89-ABB1-F96B08EB6C07}" sibTransId="{A5EC06BB-231D-4BA6-BC2D-40C5394FAD62}"/>
    <dgm:cxn modelId="{58EC22FC-5536-4D36-B836-D992AE71070D}" type="presOf" srcId="{F9FBC933-D84A-45D1-9BB6-A894B22296BB}" destId="{EE1E28A1-2086-4F45-BD7E-5DEFB59F08C9}" srcOrd="0" destOrd="0" presId="urn:microsoft.com/office/officeart/2008/layout/LinedList"/>
    <dgm:cxn modelId="{4D013B1E-888C-4B07-9D94-9C94130555B6}" type="presOf" srcId="{7B41890B-2424-4E10-BA62-3559EB85D7F8}" destId="{F4E1C9B1-DD67-42EB-99B6-401058A7ECA5}" srcOrd="0" destOrd="0" presId="urn:microsoft.com/office/officeart/2008/layout/LinedList"/>
    <dgm:cxn modelId="{0A4A402E-556A-4B50-9D3A-4F4D6B06B234}" type="presOf" srcId="{3AEECFA9-6BC7-43D4-9A68-D7BEA0DCDD2D}" destId="{D9EC8584-9EFC-45DF-A2B2-83604CB5E13E}" srcOrd="0" destOrd="0" presId="urn:microsoft.com/office/officeart/2008/layout/LinedList"/>
    <dgm:cxn modelId="{80AC0B0B-027A-4347-B452-9FD71DACA93D}" srcId="{BFF0A680-0277-4251-9D28-CCA7C0741327}" destId="{7B41890B-2424-4E10-BA62-3559EB85D7F8}" srcOrd="6" destOrd="0" parTransId="{AA35988A-4D09-480F-82B9-6D5529B53634}" sibTransId="{524F010F-7A1D-422C-A65F-3D171069564A}"/>
    <dgm:cxn modelId="{88B93BB2-BE69-4D44-BFB3-743C064DC857}" srcId="{BFF0A680-0277-4251-9D28-CCA7C0741327}" destId="{F9FBC933-D84A-45D1-9BB6-A894B22296BB}" srcOrd="9" destOrd="0" parTransId="{F9325B24-F840-44A5-BF0C-C90B25F5EEC0}" sibTransId="{CD0F3B22-E731-466B-B854-1C3625B882F2}"/>
    <dgm:cxn modelId="{5781F005-68AD-4063-A663-B0DCD8C89379}" type="presOf" srcId="{49EB39DA-B6C7-421A-9308-B6026D94ECF1}" destId="{69E6940C-256D-48C7-A342-B822FEE4090F}" srcOrd="0" destOrd="0" presId="urn:microsoft.com/office/officeart/2008/layout/LinedList"/>
    <dgm:cxn modelId="{8B31C59D-53E0-4AD9-94B6-B202E6BF11E0}" srcId="{BFF0A680-0277-4251-9D28-CCA7C0741327}" destId="{AB7CA430-B9E1-4B4E-9A93-C0E78A03E76A}" srcOrd="4" destOrd="0" parTransId="{1F8E553C-33C0-4F85-9CBF-1DE76E765851}" sibTransId="{FB54F9BF-DAA6-422E-AC4D-E041541BC30F}"/>
    <dgm:cxn modelId="{3426FE19-398B-4E6C-8CF5-A4127DC14716}" type="presOf" srcId="{0FA83489-83AA-4793-99DE-3D65AB50861C}" destId="{F1C1C263-DF7B-489A-93D7-75A8354D133B}" srcOrd="0" destOrd="0" presId="urn:microsoft.com/office/officeart/2008/layout/LinedList"/>
    <dgm:cxn modelId="{4B7A40A7-92C9-4A2C-A2E5-B1B64AC34F2B}" type="presOf" srcId="{7BEB3A69-3497-42DA-91A3-94EAAE486893}" destId="{EA7E52CB-429B-4638-8BD8-E5E7BE64C084}" srcOrd="0" destOrd="0" presId="urn:microsoft.com/office/officeart/2008/layout/LinedList"/>
    <dgm:cxn modelId="{3221B944-A18D-4952-A43F-D107B68C1F96}" srcId="{BFF0A680-0277-4251-9D28-CCA7C0741327}" destId="{99C1C2FA-E02F-4D9C-9FC7-AF9769BD0393}" srcOrd="1" destOrd="0" parTransId="{5C7B9148-DC84-440B-9C29-C9FA1A6AE4B5}" sibTransId="{BF058563-5071-47CE-8AFE-6A8211DD7F34}"/>
    <dgm:cxn modelId="{06DA64F0-357D-49D3-89D6-6DD1FC887279}" type="presOf" srcId="{F2591791-A4B4-4D29-B9C2-E6C796398661}" destId="{01E08BDA-4DE3-48A7-86D9-A7C84396759E}" srcOrd="0" destOrd="0" presId="urn:microsoft.com/office/officeart/2008/layout/LinedList"/>
    <dgm:cxn modelId="{51F5CE48-CDA1-47EE-BBD7-FDF82007ACC8}" srcId="{BFF0A680-0277-4251-9D28-CCA7C0741327}" destId="{7BEB3A69-3497-42DA-91A3-94EAAE486893}" srcOrd="0" destOrd="0" parTransId="{CC2ED886-FF35-4BBD-B3F1-D54D1B4B67D8}" sibTransId="{0595CF1D-FD95-43A3-9F43-1BFB3E2AF5A1}"/>
    <dgm:cxn modelId="{F8CC0204-BBFA-4C21-86B6-673A668C13F2}" type="presOf" srcId="{BFF0A680-0277-4251-9D28-CCA7C0741327}" destId="{5CEBC8DE-1152-4028-BB05-95C3BCBFEA8E}" srcOrd="0" destOrd="0" presId="urn:microsoft.com/office/officeart/2008/layout/LinedList"/>
    <dgm:cxn modelId="{6010207C-1501-45B1-96A5-CC89FE343B4E}" type="presOf" srcId="{2D5D88A3-B937-47DB-AC3F-7FE107804F80}" destId="{0EEE345A-D8AB-4C07-850C-2E0471784BE8}" srcOrd="0" destOrd="0" presId="urn:microsoft.com/office/officeart/2008/layout/LinedList"/>
    <dgm:cxn modelId="{B5B2B7C9-F276-41C6-A820-133214F19EFD}" type="presParOf" srcId="{F1C1C263-DF7B-489A-93D7-75A8354D133B}" destId="{3A5E326B-368A-45CE-AC0A-0B094B5CCC8D}" srcOrd="0" destOrd="0" presId="urn:microsoft.com/office/officeart/2008/layout/LinedList"/>
    <dgm:cxn modelId="{6D7754C5-D2A0-413F-A001-DF91EC8D40BF}" type="presParOf" srcId="{F1C1C263-DF7B-489A-93D7-75A8354D133B}" destId="{A739235E-5C2A-4D34-9229-95E490A02B21}" srcOrd="1" destOrd="0" presId="urn:microsoft.com/office/officeart/2008/layout/LinedList"/>
    <dgm:cxn modelId="{371BA550-4662-47A9-91A1-73302E21C97E}" type="presParOf" srcId="{A739235E-5C2A-4D34-9229-95E490A02B21}" destId="{5CEBC8DE-1152-4028-BB05-95C3BCBFEA8E}" srcOrd="0" destOrd="0" presId="urn:microsoft.com/office/officeart/2008/layout/LinedList"/>
    <dgm:cxn modelId="{67511AE2-77BA-4D3D-8DAC-B25A93F4A550}" type="presParOf" srcId="{A739235E-5C2A-4D34-9229-95E490A02B21}" destId="{A6BBAC32-D34D-41CC-B621-B81E193FB30F}" srcOrd="1" destOrd="0" presId="urn:microsoft.com/office/officeart/2008/layout/LinedList"/>
    <dgm:cxn modelId="{86AEE102-A7CC-4B1F-84B4-03EE18ADBC2E}" type="presParOf" srcId="{A6BBAC32-D34D-41CC-B621-B81E193FB30F}" destId="{EA5997D2-CD41-4EDE-BCB8-74158D0900ED}" srcOrd="0" destOrd="0" presId="urn:microsoft.com/office/officeart/2008/layout/LinedList"/>
    <dgm:cxn modelId="{663C1996-4C48-43F6-91D5-9940D583BC61}" type="presParOf" srcId="{A6BBAC32-D34D-41CC-B621-B81E193FB30F}" destId="{83AD6F35-EDDC-49AF-A51C-E249A0535E39}" srcOrd="1" destOrd="0" presId="urn:microsoft.com/office/officeart/2008/layout/LinedList"/>
    <dgm:cxn modelId="{FAE06189-7CCC-4219-AD6D-627490F97DCD}" type="presParOf" srcId="{83AD6F35-EDDC-49AF-A51C-E249A0535E39}" destId="{E10D5DCB-AF5D-40E9-B58A-FE478EA32B59}" srcOrd="0" destOrd="0" presId="urn:microsoft.com/office/officeart/2008/layout/LinedList"/>
    <dgm:cxn modelId="{FCA5748F-FC22-42AC-903E-0E9DF8A0056F}" type="presParOf" srcId="{83AD6F35-EDDC-49AF-A51C-E249A0535E39}" destId="{EA7E52CB-429B-4638-8BD8-E5E7BE64C084}" srcOrd="1" destOrd="0" presId="urn:microsoft.com/office/officeart/2008/layout/LinedList"/>
    <dgm:cxn modelId="{59E4B177-850A-4AA4-AD1B-E27CEB0D02E8}" type="presParOf" srcId="{83AD6F35-EDDC-49AF-A51C-E249A0535E39}" destId="{F72C3CC3-38D7-47C6-BA97-14ABBD3D6B5B}" srcOrd="2" destOrd="0" presId="urn:microsoft.com/office/officeart/2008/layout/LinedList"/>
    <dgm:cxn modelId="{7C321878-5551-493A-BC05-AE91D7D60727}" type="presParOf" srcId="{A6BBAC32-D34D-41CC-B621-B81E193FB30F}" destId="{74241201-381A-42F5-9EC2-9B62F6C57124}" srcOrd="2" destOrd="0" presId="urn:microsoft.com/office/officeart/2008/layout/LinedList"/>
    <dgm:cxn modelId="{8C837DAB-209A-4866-A231-87F58DAC29F0}" type="presParOf" srcId="{A6BBAC32-D34D-41CC-B621-B81E193FB30F}" destId="{73EDEC9C-3005-4393-9473-57036E57C5A2}" srcOrd="3" destOrd="0" presId="urn:microsoft.com/office/officeart/2008/layout/LinedList"/>
    <dgm:cxn modelId="{B48B9534-7516-4F46-B6DA-D13EB3DBFFFF}" type="presParOf" srcId="{A6BBAC32-D34D-41CC-B621-B81E193FB30F}" destId="{E8B5FF0F-7D28-4AE2-8092-4B5C70308881}" srcOrd="4" destOrd="0" presId="urn:microsoft.com/office/officeart/2008/layout/LinedList"/>
    <dgm:cxn modelId="{907F753E-DA42-4611-9253-38EDBEF1ACA8}" type="presParOf" srcId="{E8B5FF0F-7D28-4AE2-8092-4B5C70308881}" destId="{58E6C11A-88DE-4EB4-A317-A6C69DF45562}" srcOrd="0" destOrd="0" presId="urn:microsoft.com/office/officeart/2008/layout/LinedList"/>
    <dgm:cxn modelId="{5267816E-B01D-485A-B6AE-E0CD4DBD03A7}" type="presParOf" srcId="{E8B5FF0F-7D28-4AE2-8092-4B5C70308881}" destId="{5F8E05FC-4B43-437A-9F0F-8AAA140DA18A}" srcOrd="1" destOrd="0" presId="urn:microsoft.com/office/officeart/2008/layout/LinedList"/>
    <dgm:cxn modelId="{117FE6BF-0703-47F9-8D02-1393FC4D87F5}" type="presParOf" srcId="{E8B5FF0F-7D28-4AE2-8092-4B5C70308881}" destId="{289F0BDB-BF2E-4E81-B50B-940923839D66}" srcOrd="2" destOrd="0" presId="urn:microsoft.com/office/officeart/2008/layout/LinedList"/>
    <dgm:cxn modelId="{E78C5AC7-B5BF-44C8-9EFD-8BCF682ECE6B}" type="presParOf" srcId="{A6BBAC32-D34D-41CC-B621-B81E193FB30F}" destId="{61FE2869-C74F-46E0-84AA-3D3BB13FEF98}" srcOrd="5" destOrd="0" presId="urn:microsoft.com/office/officeart/2008/layout/LinedList"/>
    <dgm:cxn modelId="{BF608EAF-8B85-4757-AAF0-15C863998A06}" type="presParOf" srcId="{A6BBAC32-D34D-41CC-B621-B81E193FB30F}" destId="{6C1E762C-AF5C-43CB-973E-A9ACD016C1AA}" srcOrd="6" destOrd="0" presId="urn:microsoft.com/office/officeart/2008/layout/LinedList"/>
    <dgm:cxn modelId="{58AE4004-33D1-43C7-9DB2-9B53A57D6C48}" type="presParOf" srcId="{A6BBAC32-D34D-41CC-B621-B81E193FB30F}" destId="{8D9EF254-2E42-432C-84F8-8B043FE2F7FA}" srcOrd="7" destOrd="0" presId="urn:microsoft.com/office/officeart/2008/layout/LinedList"/>
    <dgm:cxn modelId="{6A29DB92-BFB8-45DC-A1FF-B2DD93642CB2}" type="presParOf" srcId="{8D9EF254-2E42-432C-84F8-8B043FE2F7FA}" destId="{4204C61F-C3DA-4EB9-A902-3B7358D8428D}" srcOrd="0" destOrd="0" presId="urn:microsoft.com/office/officeart/2008/layout/LinedList"/>
    <dgm:cxn modelId="{013E9A2B-CD2A-4D79-B60A-932E99D04C8E}" type="presParOf" srcId="{8D9EF254-2E42-432C-84F8-8B043FE2F7FA}" destId="{0EEE345A-D8AB-4C07-850C-2E0471784BE8}" srcOrd="1" destOrd="0" presId="urn:microsoft.com/office/officeart/2008/layout/LinedList"/>
    <dgm:cxn modelId="{53726DC0-A596-488E-96ED-0B5E6C3CF43C}" type="presParOf" srcId="{8D9EF254-2E42-432C-84F8-8B043FE2F7FA}" destId="{CC8C3578-419A-4EF2-B367-5CF96B035133}" srcOrd="2" destOrd="0" presId="urn:microsoft.com/office/officeart/2008/layout/LinedList"/>
    <dgm:cxn modelId="{0AD9FC28-6629-4B45-A2BE-E6D1F268184C}" type="presParOf" srcId="{A6BBAC32-D34D-41CC-B621-B81E193FB30F}" destId="{B3EDAC4A-3AFE-4F4F-B024-998D7E06490B}" srcOrd="8" destOrd="0" presId="urn:microsoft.com/office/officeart/2008/layout/LinedList"/>
    <dgm:cxn modelId="{0970B7E0-A29A-49A3-A22D-DE9644863AE9}" type="presParOf" srcId="{A6BBAC32-D34D-41CC-B621-B81E193FB30F}" destId="{A50291FC-61B0-42BB-BA0C-CBB9AE3ADE40}" srcOrd="9" destOrd="0" presId="urn:microsoft.com/office/officeart/2008/layout/LinedList"/>
    <dgm:cxn modelId="{E3788A4D-FD1B-4AB3-BD04-4DCAE4A33EE6}" type="presParOf" srcId="{A6BBAC32-D34D-41CC-B621-B81E193FB30F}" destId="{99D82B4E-E848-4BDB-9FBF-848E2BEA1147}" srcOrd="10" destOrd="0" presId="urn:microsoft.com/office/officeart/2008/layout/LinedList"/>
    <dgm:cxn modelId="{1E0882C0-7A00-4ADA-8C08-9B57AB501DEB}" type="presParOf" srcId="{99D82B4E-E848-4BDB-9FBF-848E2BEA1147}" destId="{0905098C-6558-49E1-83EA-88C6EC149E55}" srcOrd="0" destOrd="0" presId="urn:microsoft.com/office/officeart/2008/layout/LinedList"/>
    <dgm:cxn modelId="{433DB1F1-78F0-466C-8938-4FA2F5E3CE5A}" type="presParOf" srcId="{99D82B4E-E848-4BDB-9FBF-848E2BEA1147}" destId="{69E6940C-256D-48C7-A342-B822FEE4090F}" srcOrd="1" destOrd="0" presId="urn:microsoft.com/office/officeart/2008/layout/LinedList"/>
    <dgm:cxn modelId="{EC737957-84C2-462F-9E97-3A2067F4195B}" type="presParOf" srcId="{99D82B4E-E848-4BDB-9FBF-848E2BEA1147}" destId="{60783B83-42D8-4153-BB73-4724F3E47FBA}" srcOrd="2" destOrd="0" presId="urn:microsoft.com/office/officeart/2008/layout/LinedList"/>
    <dgm:cxn modelId="{F0F0B901-0CE9-4788-8C59-05D60E60F2D4}" type="presParOf" srcId="{A6BBAC32-D34D-41CC-B621-B81E193FB30F}" destId="{0E1855AE-8418-482C-A1BD-1AF0EB84DEDD}" srcOrd="11" destOrd="0" presId="urn:microsoft.com/office/officeart/2008/layout/LinedList"/>
    <dgm:cxn modelId="{F5983EB4-416D-4D75-A8ED-1C62AEA2059B}" type="presParOf" srcId="{A6BBAC32-D34D-41CC-B621-B81E193FB30F}" destId="{30F9BBC9-E209-4C54-8DB6-C14E107E943C}" srcOrd="12" destOrd="0" presId="urn:microsoft.com/office/officeart/2008/layout/LinedList"/>
    <dgm:cxn modelId="{9F500F09-755F-4511-B0DF-B15037F71966}" type="presParOf" srcId="{A6BBAC32-D34D-41CC-B621-B81E193FB30F}" destId="{B246D812-7BE6-436F-B07C-5CB1E718677C}" srcOrd="13" destOrd="0" presId="urn:microsoft.com/office/officeart/2008/layout/LinedList"/>
    <dgm:cxn modelId="{F5FC5B01-952D-43E2-8414-3D8986E97312}" type="presParOf" srcId="{B246D812-7BE6-436F-B07C-5CB1E718677C}" destId="{A01E81AF-5707-45E1-8DD8-5E3E8B29A743}" srcOrd="0" destOrd="0" presId="urn:microsoft.com/office/officeart/2008/layout/LinedList"/>
    <dgm:cxn modelId="{E7B677F8-DDC6-4D67-9880-D60E1D244F32}" type="presParOf" srcId="{B246D812-7BE6-436F-B07C-5CB1E718677C}" destId="{7076D62F-AF32-4002-8D41-FD2305043528}" srcOrd="1" destOrd="0" presId="urn:microsoft.com/office/officeart/2008/layout/LinedList"/>
    <dgm:cxn modelId="{66C93989-EF99-4ABB-9F1F-75D3D1E26219}" type="presParOf" srcId="{B246D812-7BE6-436F-B07C-5CB1E718677C}" destId="{79F3F22F-39BC-4235-99AC-289C79FACA83}" srcOrd="2" destOrd="0" presId="urn:microsoft.com/office/officeart/2008/layout/LinedList"/>
    <dgm:cxn modelId="{E9AD1888-3FA6-400A-A23B-DBE300E3588D}" type="presParOf" srcId="{A6BBAC32-D34D-41CC-B621-B81E193FB30F}" destId="{83254722-216D-4E1E-A782-0EA0FF0BBD8D}" srcOrd="14" destOrd="0" presId="urn:microsoft.com/office/officeart/2008/layout/LinedList"/>
    <dgm:cxn modelId="{531FB5D4-7D9F-4E96-8CBE-D0000C8A6F70}" type="presParOf" srcId="{A6BBAC32-D34D-41CC-B621-B81E193FB30F}" destId="{443BD69B-1C2A-4813-973A-5902B2CB3127}" srcOrd="15" destOrd="0" presId="urn:microsoft.com/office/officeart/2008/layout/LinedList"/>
    <dgm:cxn modelId="{55B26AA2-65CC-4199-B077-D630FD1BBAF5}" type="presParOf" srcId="{A6BBAC32-D34D-41CC-B621-B81E193FB30F}" destId="{7C22FF69-84B9-42D7-8460-9F04360B2710}" srcOrd="16" destOrd="0" presId="urn:microsoft.com/office/officeart/2008/layout/LinedList"/>
    <dgm:cxn modelId="{9498319C-D361-469D-9664-86280DAA05BD}" type="presParOf" srcId="{7C22FF69-84B9-42D7-8460-9F04360B2710}" destId="{C9F77099-B7C4-46D7-999E-5835E40503B7}" srcOrd="0" destOrd="0" presId="urn:microsoft.com/office/officeart/2008/layout/LinedList"/>
    <dgm:cxn modelId="{BADAE6B0-8857-475A-8C2A-C35A99C2E72D}" type="presParOf" srcId="{7C22FF69-84B9-42D7-8460-9F04360B2710}" destId="{11E44872-647E-444A-BA3A-098986CC485E}" srcOrd="1" destOrd="0" presId="urn:microsoft.com/office/officeart/2008/layout/LinedList"/>
    <dgm:cxn modelId="{4E7708D2-0EAD-4868-B75F-C5D02BDF6CCB}" type="presParOf" srcId="{7C22FF69-84B9-42D7-8460-9F04360B2710}" destId="{FFF4FF10-3284-423E-8141-E792D3127EFA}" srcOrd="2" destOrd="0" presId="urn:microsoft.com/office/officeart/2008/layout/LinedList"/>
    <dgm:cxn modelId="{831D1EE9-5C4F-4F49-B865-EDE576D7CBC4}" type="presParOf" srcId="{A6BBAC32-D34D-41CC-B621-B81E193FB30F}" destId="{9027E39E-2DFD-4ACA-AB0D-0D78E45951D6}" srcOrd="17" destOrd="0" presId="urn:microsoft.com/office/officeart/2008/layout/LinedList"/>
    <dgm:cxn modelId="{C03F3AA3-D000-47F0-8EB0-5EA88C13F2DF}" type="presParOf" srcId="{A6BBAC32-D34D-41CC-B621-B81E193FB30F}" destId="{12FC6673-114E-436A-9425-CC5B1EEDF323}" srcOrd="18" destOrd="0" presId="urn:microsoft.com/office/officeart/2008/layout/LinedList"/>
    <dgm:cxn modelId="{84EE28D5-3B6D-45DE-B47A-68A604A353DA}" type="presParOf" srcId="{A6BBAC32-D34D-41CC-B621-B81E193FB30F}" destId="{01924D58-D8CF-4B89-8370-AC8FF9254BC5}" srcOrd="19" destOrd="0" presId="urn:microsoft.com/office/officeart/2008/layout/LinedList"/>
    <dgm:cxn modelId="{EC86CFA0-E309-44B7-B7C7-36442B6FF7BF}" type="presParOf" srcId="{01924D58-D8CF-4B89-8370-AC8FF9254BC5}" destId="{9F703169-FA3B-4F93-AF0D-A9F19BC3F70D}" srcOrd="0" destOrd="0" presId="urn:microsoft.com/office/officeart/2008/layout/LinedList"/>
    <dgm:cxn modelId="{9C6F855E-8E84-4460-A94C-7DC7E657AE9E}" type="presParOf" srcId="{01924D58-D8CF-4B89-8370-AC8FF9254BC5}" destId="{F4E1C9B1-DD67-42EB-99B6-401058A7ECA5}" srcOrd="1" destOrd="0" presId="urn:microsoft.com/office/officeart/2008/layout/LinedList"/>
    <dgm:cxn modelId="{FD02C559-4043-4E36-8104-67D0A13D22A0}" type="presParOf" srcId="{01924D58-D8CF-4B89-8370-AC8FF9254BC5}" destId="{99D431CF-F3CE-47D6-82BB-D6EF663FAAC2}" srcOrd="2" destOrd="0" presId="urn:microsoft.com/office/officeart/2008/layout/LinedList"/>
    <dgm:cxn modelId="{0C2734C0-D0AF-4DBC-93CE-5F70379AF81B}" type="presParOf" srcId="{A6BBAC32-D34D-41CC-B621-B81E193FB30F}" destId="{664B4BEA-56F4-4308-90E1-6E4F86D4E5B7}" srcOrd="20" destOrd="0" presId="urn:microsoft.com/office/officeart/2008/layout/LinedList"/>
    <dgm:cxn modelId="{83A8A7F8-D46C-4026-890D-83BD30224B4E}" type="presParOf" srcId="{A6BBAC32-D34D-41CC-B621-B81E193FB30F}" destId="{2DB9A007-AC3F-4AB0-9EF6-78A3C37E5FDD}" srcOrd="21" destOrd="0" presId="urn:microsoft.com/office/officeart/2008/layout/LinedList"/>
    <dgm:cxn modelId="{6297E1E1-303D-4D9C-A95B-E25A11C6B3CF}" type="presParOf" srcId="{A6BBAC32-D34D-41CC-B621-B81E193FB30F}" destId="{D624C167-40E3-44CE-B4B1-DF86971024D2}" srcOrd="22" destOrd="0" presId="urn:microsoft.com/office/officeart/2008/layout/LinedList"/>
    <dgm:cxn modelId="{0F8C6D80-C871-45EE-BC67-15B7BFBF72B9}" type="presParOf" srcId="{D624C167-40E3-44CE-B4B1-DF86971024D2}" destId="{C7393BAC-1D73-426F-A118-1E0C68D43D9D}" srcOrd="0" destOrd="0" presId="urn:microsoft.com/office/officeart/2008/layout/LinedList"/>
    <dgm:cxn modelId="{33E0B16C-6A6F-45A7-90CE-09CF34003D9F}" type="presParOf" srcId="{D624C167-40E3-44CE-B4B1-DF86971024D2}" destId="{D9EC8584-9EFC-45DF-A2B2-83604CB5E13E}" srcOrd="1" destOrd="0" presId="urn:microsoft.com/office/officeart/2008/layout/LinedList"/>
    <dgm:cxn modelId="{315D0473-AFFC-489D-B2B0-2357A470C3CF}" type="presParOf" srcId="{D624C167-40E3-44CE-B4B1-DF86971024D2}" destId="{95D735D2-D131-4674-9A61-6929E35063D8}" srcOrd="2" destOrd="0" presId="urn:microsoft.com/office/officeart/2008/layout/LinedList"/>
    <dgm:cxn modelId="{548DD2C2-608F-48A9-8696-3B04A48B54A8}" type="presParOf" srcId="{A6BBAC32-D34D-41CC-B621-B81E193FB30F}" destId="{0691B33E-B597-4806-8249-A4359506E6D0}" srcOrd="23" destOrd="0" presId="urn:microsoft.com/office/officeart/2008/layout/LinedList"/>
    <dgm:cxn modelId="{AD7C06E3-4D41-4203-8BAF-BDC63A1249CB}" type="presParOf" srcId="{A6BBAC32-D34D-41CC-B621-B81E193FB30F}" destId="{346F0A7E-B3BC-421E-A621-A0F2053B815C}" srcOrd="24" destOrd="0" presId="urn:microsoft.com/office/officeart/2008/layout/LinedList"/>
    <dgm:cxn modelId="{430BCB41-261D-48D8-A540-63131060C1A8}" type="presParOf" srcId="{A6BBAC32-D34D-41CC-B621-B81E193FB30F}" destId="{07F4D32F-42DA-4E2A-BE0E-957D5B63BD8D}" srcOrd="25" destOrd="0" presId="urn:microsoft.com/office/officeart/2008/layout/LinedList"/>
    <dgm:cxn modelId="{F9F8BEC8-74E0-4BFD-812C-CB08F977E668}" type="presParOf" srcId="{07F4D32F-42DA-4E2A-BE0E-957D5B63BD8D}" destId="{76278775-83BC-431B-99ED-C60BDD8DAB3A}" srcOrd="0" destOrd="0" presId="urn:microsoft.com/office/officeart/2008/layout/LinedList"/>
    <dgm:cxn modelId="{F30E2CCC-03B5-42F2-A06E-7DF963F25A17}" type="presParOf" srcId="{07F4D32F-42DA-4E2A-BE0E-957D5B63BD8D}" destId="{01E08BDA-4DE3-48A7-86D9-A7C84396759E}" srcOrd="1" destOrd="0" presId="urn:microsoft.com/office/officeart/2008/layout/LinedList"/>
    <dgm:cxn modelId="{6A311C66-B255-4512-90F3-C5777E567D4B}" type="presParOf" srcId="{07F4D32F-42DA-4E2A-BE0E-957D5B63BD8D}" destId="{5886E260-9978-4F68-8AD8-70AB10BCAB2B}" srcOrd="2" destOrd="0" presId="urn:microsoft.com/office/officeart/2008/layout/LinedList"/>
    <dgm:cxn modelId="{5F61448D-5369-4DF2-8A2F-38D217D44B0E}" type="presParOf" srcId="{A6BBAC32-D34D-41CC-B621-B81E193FB30F}" destId="{FD89FDDF-8FB0-4CFE-8862-8DAA37D3BD78}" srcOrd="26" destOrd="0" presId="urn:microsoft.com/office/officeart/2008/layout/LinedList"/>
    <dgm:cxn modelId="{15B47125-35E9-4438-91A0-ACC54AC8DEB1}" type="presParOf" srcId="{A6BBAC32-D34D-41CC-B621-B81E193FB30F}" destId="{7AA01CF8-A23F-495C-B85A-B301DA4F3B05}" srcOrd="27" destOrd="0" presId="urn:microsoft.com/office/officeart/2008/layout/LinedList"/>
    <dgm:cxn modelId="{BD41388C-0674-43AA-B08C-AAE8A7DEAAB5}" type="presParOf" srcId="{A6BBAC32-D34D-41CC-B621-B81E193FB30F}" destId="{DCE9D061-722A-41BA-BEE9-302C18295D6C}" srcOrd="28" destOrd="0" presId="urn:microsoft.com/office/officeart/2008/layout/LinedList"/>
    <dgm:cxn modelId="{5682BEC4-BCC4-4BCB-A6F6-650F6A85B7B7}" type="presParOf" srcId="{DCE9D061-722A-41BA-BEE9-302C18295D6C}" destId="{25BA9213-A30C-4A25-8EE5-B8FCE805ACFD}" srcOrd="0" destOrd="0" presId="urn:microsoft.com/office/officeart/2008/layout/LinedList"/>
    <dgm:cxn modelId="{48F34796-F802-45AA-91DE-4597C25418DE}" type="presParOf" srcId="{DCE9D061-722A-41BA-BEE9-302C18295D6C}" destId="{EE1E28A1-2086-4F45-BD7E-5DEFB59F08C9}" srcOrd="1" destOrd="0" presId="urn:microsoft.com/office/officeart/2008/layout/LinedList"/>
    <dgm:cxn modelId="{B8644873-E9BE-40BC-835B-3BBE16BB9B90}" type="presParOf" srcId="{DCE9D061-722A-41BA-BEE9-302C18295D6C}" destId="{F116F833-83C2-4A9D-80E1-A4E9CC311F0F}" srcOrd="2" destOrd="0" presId="urn:microsoft.com/office/officeart/2008/layout/LinedList"/>
    <dgm:cxn modelId="{8BEBB699-D90B-435A-8139-96D308343781}" type="presParOf" srcId="{A6BBAC32-D34D-41CC-B621-B81E193FB30F}" destId="{AC042FCB-45A9-43EC-B3DC-E632081DCFA7}" srcOrd="29" destOrd="0" presId="urn:microsoft.com/office/officeart/2008/layout/LinedList"/>
    <dgm:cxn modelId="{BE1CE28B-0200-4D8C-9356-2E02486C8B14}" type="presParOf" srcId="{A6BBAC32-D34D-41CC-B621-B81E193FB30F}" destId="{257E35CB-6789-4981-8C56-33E38A67F460}" srcOrd="30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E326B-368A-45CE-AC0A-0B094B5CCC8D}">
      <dsp:nvSpPr>
        <dsp:cNvPr id="0" name=""/>
        <dsp:cNvSpPr/>
      </dsp:nvSpPr>
      <dsp:spPr>
        <a:xfrm>
          <a:off x="0" y="0"/>
          <a:ext cx="46801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EBC8DE-1152-4028-BB05-95C3BCBFEA8E}">
      <dsp:nvSpPr>
        <dsp:cNvPr id="0" name=""/>
        <dsp:cNvSpPr/>
      </dsp:nvSpPr>
      <dsp:spPr>
        <a:xfrm>
          <a:off x="0" y="0"/>
          <a:ext cx="1180068" cy="4332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b="1" kern="1200" dirty="0" smtClean="0">
              <a:solidFill>
                <a:schemeClr val="accent1"/>
              </a:solidFill>
            </a:rPr>
            <a:t>Beslutnings-punkter</a:t>
          </a:r>
          <a:endParaRPr lang="da-DK" sz="1500" b="1" kern="1200" dirty="0">
            <a:solidFill>
              <a:schemeClr val="accent1"/>
            </a:solidFill>
          </a:endParaRPr>
        </a:p>
      </dsp:txBody>
      <dsp:txXfrm>
        <a:off x="0" y="0"/>
        <a:ext cx="1180068" cy="4332912"/>
      </dsp:txXfrm>
    </dsp:sp>
    <dsp:sp modelId="{B4D3465A-4437-4356-A4A0-A35796071859}">
      <dsp:nvSpPr>
        <dsp:cNvPr id="0" name=""/>
        <dsp:cNvSpPr/>
      </dsp:nvSpPr>
      <dsp:spPr>
        <a:xfrm>
          <a:off x="1245677" y="40832"/>
          <a:ext cx="3433532" cy="816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/>
            <a:t>1. Godkendelse af dagsorden</a:t>
          </a:r>
          <a:endParaRPr lang="da-DK" sz="1600" kern="1200" dirty="0"/>
        </a:p>
      </dsp:txBody>
      <dsp:txXfrm>
        <a:off x="1245677" y="40832"/>
        <a:ext cx="3433532" cy="816652"/>
      </dsp:txXfrm>
    </dsp:sp>
    <dsp:sp modelId="{27575DC7-8C70-401F-B94C-23B92C7F6962}">
      <dsp:nvSpPr>
        <dsp:cNvPr id="0" name=""/>
        <dsp:cNvSpPr/>
      </dsp:nvSpPr>
      <dsp:spPr>
        <a:xfrm>
          <a:off x="1180068" y="857484"/>
          <a:ext cx="34991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F8273C-DE87-477E-BAE8-A34A8DA41083}">
      <dsp:nvSpPr>
        <dsp:cNvPr id="0" name=""/>
        <dsp:cNvSpPr/>
      </dsp:nvSpPr>
      <dsp:spPr>
        <a:xfrm>
          <a:off x="1245677" y="898317"/>
          <a:ext cx="3433532" cy="816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/>
            <a:t>2. Underskrift af protokollater</a:t>
          </a:r>
          <a:endParaRPr lang="da-DK" sz="1600" kern="1200" dirty="0"/>
        </a:p>
      </dsp:txBody>
      <dsp:txXfrm>
        <a:off x="1245677" y="898317"/>
        <a:ext cx="3433532" cy="816652"/>
      </dsp:txXfrm>
    </dsp:sp>
    <dsp:sp modelId="{60F216FD-13B3-428B-AC0A-56C46D937197}">
      <dsp:nvSpPr>
        <dsp:cNvPr id="0" name=""/>
        <dsp:cNvSpPr/>
      </dsp:nvSpPr>
      <dsp:spPr>
        <a:xfrm>
          <a:off x="1180068" y="1714969"/>
          <a:ext cx="34991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7BB97-E8C6-494F-886E-DBAF66F52A70}">
      <dsp:nvSpPr>
        <dsp:cNvPr id="0" name=""/>
        <dsp:cNvSpPr/>
      </dsp:nvSpPr>
      <dsp:spPr>
        <a:xfrm>
          <a:off x="1245677" y="1755802"/>
          <a:ext cx="3433532" cy="816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/>
            <a:t>3. Formanden og Direktionen orienterer</a:t>
          </a:r>
          <a:endParaRPr lang="da-DK" sz="1600" kern="1200" dirty="0"/>
        </a:p>
      </dsp:txBody>
      <dsp:txXfrm>
        <a:off x="1245677" y="1755802"/>
        <a:ext cx="3433532" cy="816652"/>
      </dsp:txXfrm>
    </dsp:sp>
    <dsp:sp modelId="{FA478A36-A64E-460F-AE67-40392AE39135}">
      <dsp:nvSpPr>
        <dsp:cNvPr id="0" name=""/>
        <dsp:cNvSpPr/>
      </dsp:nvSpPr>
      <dsp:spPr>
        <a:xfrm>
          <a:off x="1180068" y="2572454"/>
          <a:ext cx="34991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AB4A41-79DD-48A9-88BF-991BD3B102A6}">
      <dsp:nvSpPr>
        <dsp:cNvPr id="0" name=""/>
        <dsp:cNvSpPr/>
      </dsp:nvSpPr>
      <dsp:spPr>
        <a:xfrm>
          <a:off x="1245677" y="2613287"/>
          <a:ext cx="3433532" cy="816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/>
            <a:t>4.  </a:t>
          </a:r>
          <a:r>
            <a:rPr lang="da-DK" sz="1600" strike="sngStrike" kern="1200" dirty="0" smtClean="0"/>
            <a:t>Økonomi- og </a:t>
          </a:r>
          <a:r>
            <a:rPr lang="da-DK" sz="1600" strike="sngStrike" kern="1200" dirty="0" smtClean="0"/>
            <a:t>ledelsesrapportering</a:t>
          </a:r>
          <a:r>
            <a:rPr lang="da-DK" sz="1600" strike="noStrike" kern="1200" dirty="0" smtClean="0"/>
            <a:t>  Tavshedspligt ej fraveget</a:t>
          </a:r>
          <a:endParaRPr lang="da-DK" sz="1600" strike="sngStrike" kern="1200" dirty="0"/>
        </a:p>
      </dsp:txBody>
      <dsp:txXfrm>
        <a:off x="1245677" y="2613287"/>
        <a:ext cx="3433532" cy="816652"/>
      </dsp:txXfrm>
    </dsp:sp>
    <dsp:sp modelId="{D4BF0867-9340-4A6D-B1BF-BFBD81106D63}">
      <dsp:nvSpPr>
        <dsp:cNvPr id="0" name=""/>
        <dsp:cNvSpPr/>
      </dsp:nvSpPr>
      <dsp:spPr>
        <a:xfrm>
          <a:off x="1180068" y="3429939"/>
          <a:ext cx="34991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82DDB0-03A9-441F-9257-D142F5161D05}">
      <dsp:nvSpPr>
        <dsp:cNvPr id="0" name=""/>
        <dsp:cNvSpPr/>
      </dsp:nvSpPr>
      <dsp:spPr>
        <a:xfrm>
          <a:off x="1245677" y="3470772"/>
          <a:ext cx="3433532" cy="816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/>
            <a:t>5. </a:t>
          </a:r>
          <a:r>
            <a:rPr lang="da-DK" sz="1600" strike="sngStrike" kern="1200" dirty="0" smtClean="0"/>
            <a:t>Hospitalsgrunden</a:t>
          </a:r>
          <a:r>
            <a:rPr lang="da-DK" sz="1600" strike="noStrike" kern="1200" dirty="0" smtClean="0"/>
            <a:t>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strike="noStrike" kern="1200" dirty="0" smtClean="0"/>
            <a:t>Tavshedspligt ej fraveget</a:t>
          </a:r>
          <a:endParaRPr lang="da-DK" sz="1600" strike="sngStrike" kern="1200" dirty="0"/>
        </a:p>
      </dsp:txBody>
      <dsp:txXfrm>
        <a:off x="1245677" y="3470772"/>
        <a:ext cx="3433532" cy="816652"/>
      </dsp:txXfrm>
    </dsp:sp>
    <dsp:sp modelId="{26C172B4-2032-42E1-8484-EAC5631BF3AB}">
      <dsp:nvSpPr>
        <dsp:cNvPr id="0" name=""/>
        <dsp:cNvSpPr/>
      </dsp:nvSpPr>
      <dsp:spPr>
        <a:xfrm>
          <a:off x="1180068" y="4287424"/>
          <a:ext cx="34991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E326B-368A-45CE-AC0A-0B094B5CCC8D}">
      <dsp:nvSpPr>
        <dsp:cNvPr id="0" name=""/>
        <dsp:cNvSpPr/>
      </dsp:nvSpPr>
      <dsp:spPr>
        <a:xfrm>
          <a:off x="0" y="0"/>
          <a:ext cx="58326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EBC8DE-1152-4028-BB05-95C3BCBFEA8E}">
      <dsp:nvSpPr>
        <dsp:cNvPr id="0" name=""/>
        <dsp:cNvSpPr/>
      </dsp:nvSpPr>
      <dsp:spPr>
        <a:xfrm>
          <a:off x="0" y="0"/>
          <a:ext cx="1166529" cy="4332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b="1" kern="1200" dirty="0" err="1" smtClean="0">
              <a:solidFill>
                <a:schemeClr val="accent1"/>
              </a:solidFill>
            </a:rPr>
            <a:t>Orienterings-punkter</a:t>
          </a:r>
          <a:endParaRPr lang="da-DK" sz="1500" b="1" kern="1200" dirty="0">
            <a:solidFill>
              <a:schemeClr val="accent1"/>
            </a:solidFill>
          </a:endParaRPr>
        </a:p>
      </dsp:txBody>
      <dsp:txXfrm>
        <a:off x="0" y="0"/>
        <a:ext cx="1166529" cy="4332913"/>
      </dsp:txXfrm>
    </dsp:sp>
    <dsp:sp modelId="{EA7E52CB-429B-4638-8BD8-E5E7BE64C084}">
      <dsp:nvSpPr>
        <dsp:cNvPr id="0" name=""/>
        <dsp:cNvSpPr/>
      </dsp:nvSpPr>
      <dsp:spPr>
        <a:xfrm>
          <a:off x="1254019" y="20522"/>
          <a:ext cx="4554133" cy="410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/>
            <a:t>6. </a:t>
          </a:r>
          <a:r>
            <a:rPr lang="da-DK" sz="1600" strike="sngStrike" kern="1200" dirty="0" smtClean="0"/>
            <a:t>Snekkersten </a:t>
          </a:r>
          <a:r>
            <a:rPr lang="da-DK" sz="1600" strike="sngStrike" kern="1200" dirty="0" smtClean="0"/>
            <a:t>Vandværk </a:t>
          </a:r>
          <a:r>
            <a:rPr lang="da-DK" sz="1600" strike="noStrike" kern="1200" dirty="0" err="1" smtClean="0"/>
            <a:t>Tavshedpligt</a:t>
          </a:r>
          <a:r>
            <a:rPr lang="da-DK" sz="1600" strike="noStrike" kern="1200" dirty="0" smtClean="0"/>
            <a:t> ej fraveget</a:t>
          </a:r>
          <a:endParaRPr lang="da-DK" sz="1600" strike="sngStrike" kern="1200" dirty="0"/>
        </a:p>
      </dsp:txBody>
      <dsp:txXfrm>
        <a:off x="1254019" y="20522"/>
        <a:ext cx="4554133" cy="410441"/>
      </dsp:txXfrm>
    </dsp:sp>
    <dsp:sp modelId="{74241201-381A-42F5-9EC2-9B62F6C57124}">
      <dsp:nvSpPr>
        <dsp:cNvPr id="0" name=""/>
        <dsp:cNvSpPr/>
      </dsp:nvSpPr>
      <dsp:spPr>
        <a:xfrm>
          <a:off x="1166529" y="430964"/>
          <a:ext cx="46661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E05FC-4B43-437A-9F0F-8AAA140DA18A}">
      <dsp:nvSpPr>
        <dsp:cNvPr id="0" name=""/>
        <dsp:cNvSpPr/>
      </dsp:nvSpPr>
      <dsp:spPr>
        <a:xfrm>
          <a:off x="1254019" y="451486"/>
          <a:ext cx="4578628" cy="410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/>
            <a:t>7. Hellebæk Vandværk </a:t>
          </a:r>
          <a:endParaRPr lang="da-DK" sz="1600" kern="1200" dirty="0"/>
        </a:p>
      </dsp:txBody>
      <dsp:txXfrm>
        <a:off x="1254019" y="451486"/>
        <a:ext cx="4578628" cy="410441"/>
      </dsp:txXfrm>
    </dsp:sp>
    <dsp:sp modelId="{61FE2869-C74F-46E0-84AA-3D3BB13FEF98}">
      <dsp:nvSpPr>
        <dsp:cNvPr id="0" name=""/>
        <dsp:cNvSpPr/>
      </dsp:nvSpPr>
      <dsp:spPr>
        <a:xfrm>
          <a:off x="1166529" y="861928"/>
          <a:ext cx="46661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EE345A-D8AB-4C07-850C-2E0471784BE8}">
      <dsp:nvSpPr>
        <dsp:cNvPr id="0" name=""/>
        <dsp:cNvSpPr/>
      </dsp:nvSpPr>
      <dsp:spPr>
        <a:xfrm>
          <a:off x="1254019" y="882450"/>
          <a:ext cx="4578628" cy="410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/>
            <a:t>8. Skattesagen</a:t>
          </a:r>
          <a:endParaRPr lang="da-DK" sz="1600" kern="1200" dirty="0"/>
        </a:p>
      </dsp:txBody>
      <dsp:txXfrm>
        <a:off x="1254019" y="882450"/>
        <a:ext cx="4578628" cy="410441"/>
      </dsp:txXfrm>
    </dsp:sp>
    <dsp:sp modelId="{B3EDAC4A-3AFE-4F4F-B024-998D7E06490B}">
      <dsp:nvSpPr>
        <dsp:cNvPr id="0" name=""/>
        <dsp:cNvSpPr/>
      </dsp:nvSpPr>
      <dsp:spPr>
        <a:xfrm>
          <a:off x="1166529" y="1292892"/>
          <a:ext cx="46661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6940C-256D-48C7-A342-B822FEE4090F}">
      <dsp:nvSpPr>
        <dsp:cNvPr id="0" name=""/>
        <dsp:cNvSpPr/>
      </dsp:nvSpPr>
      <dsp:spPr>
        <a:xfrm>
          <a:off x="1254019" y="1313414"/>
          <a:ext cx="4578628" cy="410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/>
            <a:t>9. Rødtjørnevej</a:t>
          </a:r>
          <a:endParaRPr lang="da-DK" sz="1600" kern="1200" dirty="0"/>
        </a:p>
      </dsp:txBody>
      <dsp:txXfrm>
        <a:off x="1254019" y="1313414"/>
        <a:ext cx="4578628" cy="410441"/>
      </dsp:txXfrm>
    </dsp:sp>
    <dsp:sp modelId="{0E1855AE-8418-482C-A1BD-1AF0EB84DEDD}">
      <dsp:nvSpPr>
        <dsp:cNvPr id="0" name=""/>
        <dsp:cNvSpPr/>
      </dsp:nvSpPr>
      <dsp:spPr>
        <a:xfrm>
          <a:off x="1166529" y="1723856"/>
          <a:ext cx="46661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76D62F-AF32-4002-8D41-FD2305043528}">
      <dsp:nvSpPr>
        <dsp:cNvPr id="0" name=""/>
        <dsp:cNvSpPr/>
      </dsp:nvSpPr>
      <dsp:spPr>
        <a:xfrm>
          <a:off x="1254019" y="1744378"/>
          <a:ext cx="4578628" cy="410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/>
            <a:t>10. Tretorngrunden - status</a:t>
          </a:r>
          <a:endParaRPr lang="da-DK" sz="1600" kern="1200" dirty="0"/>
        </a:p>
      </dsp:txBody>
      <dsp:txXfrm>
        <a:off x="1254019" y="1744378"/>
        <a:ext cx="4578628" cy="410441"/>
      </dsp:txXfrm>
    </dsp:sp>
    <dsp:sp modelId="{83254722-216D-4E1E-A782-0EA0FF0BBD8D}">
      <dsp:nvSpPr>
        <dsp:cNvPr id="0" name=""/>
        <dsp:cNvSpPr/>
      </dsp:nvSpPr>
      <dsp:spPr>
        <a:xfrm>
          <a:off x="1166529" y="2154820"/>
          <a:ext cx="46661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E44872-647E-444A-BA3A-098986CC485E}">
      <dsp:nvSpPr>
        <dsp:cNvPr id="0" name=""/>
        <dsp:cNvSpPr/>
      </dsp:nvSpPr>
      <dsp:spPr>
        <a:xfrm>
          <a:off x="1254019" y="2175342"/>
          <a:ext cx="4578628" cy="410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b="1" kern="1200" dirty="0" smtClean="0">
              <a:solidFill>
                <a:schemeClr val="accent1"/>
              </a:solidFill>
            </a:rPr>
            <a:t>Proces- og beslutningspunkter</a:t>
          </a:r>
          <a:endParaRPr lang="da-DK" sz="1600" b="1" kern="1200" dirty="0">
            <a:solidFill>
              <a:schemeClr val="accent1"/>
            </a:solidFill>
          </a:endParaRPr>
        </a:p>
      </dsp:txBody>
      <dsp:txXfrm>
        <a:off x="1254019" y="2175342"/>
        <a:ext cx="4578628" cy="410441"/>
      </dsp:txXfrm>
    </dsp:sp>
    <dsp:sp modelId="{9027E39E-2DFD-4ACA-AB0D-0D78E45951D6}">
      <dsp:nvSpPr>
        <dsp:cNvPr id="0" name=""/>
        <dsp:cNvSpPr/>
      </dsp:nvSpPr>
      <dsp:spPr>
        <a:xfrm>
          <a:off x="1166529" y="2585784"/>
          <a:ext cx="46661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1C9B1-DD67-42EB-99B6-401058A7ECA5}">
      <dsp:nvSpPr>
        <dsp:cNvPr id="0" name=""/>
        <dsp:cNvSpPr/>
      </dsp:nvSpPr>
      <dsp:spPr>
        <a:xfrm>
          <a:off x="1254019" y="2606306"/>
          <a:ext cx="4578628" cy="410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/>
            <a:t>11. Fravigelse af tavshedspligt</a:t>
          </a:r>
          <a:endParaRPr lang="da-DK" sz="1600" kern="1200" dirty="0"/>
        </a:p>
      </dsp:txBody>
      <dsp:txXfrm>
        <a:off x="1254019" y="2606306"/>
        <a:ext cx="4578628" cy="410441"/>
      </dsp:txXfrm>
    </dsp:sp>
    <dsp:sp modelId="{664B4BEA-56F4-4308-90E1-6E4F86D4E5B7}">
      <dsp:nvSpPr>
        <dsp:cNvPr id="0" name=""/>
        <dsp:cNvSpPr/>
      </dsp:nvSpPr>
      <dsp:spPr>
        <a:xfrm>
          <a:off x="1166529" y="3016748"/>
          <a:ext cx="46661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EC8584-9EFC-45DF-A2B2-83604CB5E13E}">
      <dsp:nvSpPr>
        <dsp:cNvPr id="0" name=""/>
        <dsp:cNvSpPr/>
      </dsp:nvSpPr>
      <dsp:spPr>
        <a:xfrm>
          <a:off x="1254019" y="3037270"/>
          <a:ext cx="4578628" cy="410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/>
            <a:t>12. Kommunikation</a:t>
          </a:r>
          <a:endParaRPr lang="da-DK" sz="1600" kern="1200" dirty="0"/>
        </a:p>
      </dsp:txBody>
      <dsp:txXfrm>
        <a:off x="1254019" y="3037270"/>
        <a:ext cx="4578628" cy="410441"/>
      </dsp:txXfrm>
    </dsp:sp>
    <dsp:sp modelId="{0691B33E-B597-4806-8249-A4359506E6D0}">
      <dsp:nvSpPr>
        <dsp:cNvPr id="0" name=""/>
        <dsp:cNvSpPr/>
      </dsp:nvSpPr>
      <dsp:spPr>
        <a:xfrm>
          <a:off x="1166529" y="3447712"/>
          <a:ext cx="46661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E08BDA-4DE3-48A7-86D9-A7C84396759E}">
      <dsp:nvSpPr>
        <dsp:cNvPr id="0" name=""/>
        <dsp:cNvSpPr/>
      </dsp:nvSpPr>
      <dsp:spPr>
        <a:xfrm>
          <a:off x="1254019" y="3468234"/>
          <a:ext cx="4578628" cy="410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/>
            <a:t>13. Mødeplan 2018</a:t>
          </a:r>
          <a:endParaRPr lang="da-DK" sz="1600" kern="1200" dirty="0"/>
        </a:p>
      </dsp:txBody>
      <dsp:txXfrm>
        <a:off x="1254019" y="3468234"/>
        <a:ext cx="4578628" cy="410441"/>
      </dsp:txXfrm>
    </dsp:sp>
    <dsp:sp modelId="{FD89FDDF-8FB0-4CFE-8862-8DAA37D3BD78}">
      <dsp:nvSpPr>
        <dsp:cNvPr id="0" name=""/>
        <dsp:cNvSpPr/>
      </dsp:nvSpPr>
      <dsp:spPr>
        <a:xfrm>
          <a:off x="1166529" y="3878676"/>
          <a:ext cx="46661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1E28A1-2086-4F45-BD7E-5DEFB59F08C9}">
      <dsp:nvSpPr>
        <dsp:cNvPr id="0" name=""/>
        <dsp:cNvSpPr/>
      </dsp:nvSpPr>
      <dsp:spPr>
        <a:xfrm>
          <a:off x="1254019" y="3899198"/>
          <a:ext cx="4578628" cy="410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/>
            <a:t>14. Eventuelt</a:t>
          </a:r>
          <a:endParaRPr lang="da-DK" sz="1600" kern="1200" dirty="0"/>
        </a:p>
      </dsp:txBody>
      <dsp:txXfrm>
        <a:off x="1254019" y="3899198"/>
        <a:ext cx="4578628" cy="410441"/>
      </dsp:txXfrm>
    </dsp:sp>
    <dsp:sp modelId="{AC042FCB-45A9-43EC-B3DC-E632081DCFA7}">
      <dsp:nvSpPr>
        <dsp:cNvPr id="0" name=""/>
        <dsp:cNvSpPr/>
      </dsp:nvSpPr>
      <dsp:spPr>
        <a:xfrm>
          <a:off x="1166529" y="4309640"/>
          <a:ext cx="46661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6380D-191E-4967-9FAB-88D89A5831CE}" type="datetimeFigureOut">
              <a:rPr lang="da-DK" smtClean="0"/>
              <a:t>25-06-2018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0183A-898A-47CA-ACA5-7AAC5C5D897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2953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0183A-898A-47CA-ACA5-7AAC5C5D8973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2091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0183A-898A-47CA-ACA5-7AAC5C5D8973}" type="slidenum">
              <a:rPr lang="da-DK" smtClean="0"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88733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0183A-898A-47CA-ACA5-7AAC5C5D8973}" type="slidenum">
              <a:rPr lang="da-DK" smtClean="0"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58273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0183A-898A-47CA-ACA5-7AAC5C5D8973}" type="slidenum">
              <a:rPr lang="da-DK" smtClean="0"/>
              <a:t>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2368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1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378904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Klik på ikonet og indsæt billede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789040"/>
            <a:ext cx="12192000" cy="1800000"/>
          </a:xfrm>
          <a:solidFill>
            <a:schemeClr val="accent1"/>
          </a:solidFill>
          <a:ln>
            <a:noFill/>
          </a:ln>
        </p:spPr>
        <p:txBody>
          <a:bodyPr lIns="702000" tIns="252000" rIns="720000" bIns="1080000" anchor="t" anchorCtr="0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og tilføj titel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4704" y="4797152"/>
            <a:ext cx="4459221" cy="265584"/>
          </a:xfrm>
        </p:spPr>
        <p:txBody>
          <a:bodyPr/>
          <a:lstStyle>
            <a:lvl1pPr marL="0" indent="0" algn="l">
              <a:buNone/>
              <a:defRPr lang="da-DK" sz="15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og tilføj navn</a:t>
            </a:r>
            <a:endParaRPr lang="da-DK" dirty="0"/>
          </a:p>
        </p:txBody>
      </p:sp>
      <p:pic>
        <p:nvPicPr>
          <p:cNvPr id="16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441" y="5952970"/>
            <a:ext cx="2682103" cy="540000"/>
          </a:xfrm>
          <a:prstGeom prst="rect">
            <a:avLst/>
          </a:prstGeom>
        </p:spPr>
      </p:pic>
      <p:sp>
        <p:nvSpPr>
          <p:cNvPr id="10" name="Pladsholder til dato 9"/>
          <p:cNvSpPr>
            <a:spLocks noGrp="1"/>
          </p:cNvSpPr>
          <p:nvPr>
            <p:ph type="dt" sz="half" idx="10"/>
          </p:nvPr>
        </p:nvSpPr>
        <p:spPr>
          <a:xfrm>
            <a:off x="964704" y="5042060"/>
            <a:ext cx="2688299" cy="238125"/>
          </a:xfrm>
        </p:spPr>
        <p:txBody>
          <a:bodyPr/>
          <a:lstStyle>
            <a:lvl1pPr>
              <a:defRPr sz="1500" b="1">
                <a:solidFill>
                  <a:schemeClr val="bg1"/>
                </a:solidFill>
              </a:defRPr>
            </a:lvl1pPr>
          </a:lstStyle>
          <a:p>
            <a:fld id="{2FBF5370-5519-4D83-8668-EEA7B6F7A5EF}" type="datetime1">
              <a:rPr lang="da-DK" smtClean="0"/>
              <a:t>25-06-2018</a:t>
            </a:fld>
            <a:endParaRPr lang="da-DK" dirty="0"/>
          </a:p>
        </p:txBody>
      </p:sp>
      <p:sp>
        <p:nvSpPr>
          <p:cNvPr id="11" name="Pladsholder til sidefod 10" hidden="1"/>
          <p:cNvSpPr>
            <a:spLocks noGrp="1"/>
          </p:cNvSpPr>
          <p:nvPr>
            <p:ph type="ftr" sz="quarter" idx="11"/>
          </p:nvPr>
        </p:nvSpPr>
        <p:spPr>
          <a:xfrm>
            <a:off x="14065461" y="6334022"/>
            <a:ext cx="5184000" cy="17653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/>
              <a:t>Offentligt referat af bestyrelsesmøde den 21. juni 2018 i Forsyning Helsingør Vand A/S og Forsyning Helsingør Spildevand A/S</a:t>
            </a:r>
            <a:endParaRPr lang="da-DK" dirty="0"/>
          </a:p>
        </p:txBody>
      </p:sp>
      <p:sp>
        <p:nvSpPr>
          <p:cNvPr id="12" name="Pladsholder til diasnummer 11" hidden="1"/>
          <p:cNvSpPr>
            <a:spLocks noGrp="1"/>
          </p:cNvSpPr>
          <p:nvPr>
            <p:ph type="sldNum" sz="quarter" idx="12"/>
          </p:nvPr>
        </p:nvSpPr>
        <p:spPr>
          <a:xfrm>
            <a:off x="13272948" y="6334022"/>
            <a:ext cx="623499" cy="17653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AutoShape 4"/>
          <p:cNvSpPr>
            <a:spLocks/>
          </p:cNvSpPr>
          <p:nvPr userDrawn="1"/>
        </p:nvSpPr>
        <p:spPr bwMode="gray">
          <a:xfrm>
            <a:off x="12179663" y="0"/>
            <a:ext cx="2311400" cy="109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00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Gitter- og hjælpelinjer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For at se gitter- og hjælpelinjer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1.</a:t>
            </a: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Klik på </a:t>
            </a: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Vis</a:t>
            </a:r>
            <a:endParaRPr kumimoji="0" lang="da-DK" sz="9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2. </a:t>
            </a: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Vælg </a:t>
            </a: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Gitterlinjer</a:t>
            </a:r>
            <a:endParaRPr kumimoji="0" lang="da-DK" sz="9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og/eller </a:t>
            </a: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Hjælpelinjer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endParaRPr kumimoji="0" lang="da-DK" sz="900" b="1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Tip</a:t>
            </a: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: Alt + F9 for hurtig visning af hjælpelinjer</a:t>
            </a:r>
            <a:endParaRPr kumimoji="0" lang="da-DK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39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 smtClean="0"/>
          </a:p>
        </p:txBody>
      </p:sp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960967" y="361950"/>
            <a:ext cx="7823200" cy="2980340"/>
          </a:xfrm>
        </p:spPr>
        <p:txBody>
          <a:bodyPr anchor="b" anchorCtr="0"/>
          <a:lstStyle>
            <a:lvl1pPr>
              <a:lnSpc>
                <a:spcPct val="97000"/>
              </a:lnSpc>
              <a:buFontTx/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Klik og tilføj titel</a:t>
            </a:r>
          </a:p>
        </p:txBody>
      </p:sp>
      <p:sp>
        <p:nvSpPr>
          <p:cNvPr id="10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958851" y="4181673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 smtClean="0"/>
              <a:t>Klik og tilføj navn</a:t>
            </a:r>
            <a:endParaRPr lang="da-DK" dirty="0"/>
          </a:p>
        </p:txBody>
      </p:sp>
      <p:sp>
        <p:nvSpPr>
          <p:cNvPr id="11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60967" y="4507611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 smtClean="0"/>
              <a:t>Klik og tilføj stillingsbetegnelse</a:t>
            </a:r>
            <a:endParaRPr lang="da-DK" dirty="0"/>
          </a:p>
        </p:txBody>
      </p:sp>
      <p:pic>
        <p:nvPicPr>
          <p:cNvPr id="12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44" y="6081866"/>
            <a:ext cx="1995808" cy="401824"/>
          </a:xfrm>
          <a:prstGeom prst="rect">
            <a:avLst/>
          </a:prstGeom>
        </p:spPr>
      </p:pic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D855-BCD8-4911-81E6-F4FDDCC44C00}" type="datetime1">
              <a:rPr lang="da-DK" smtClean="0"/>
              <a:t>25-06-2018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Offentligt referat af bestyrelsesmøde den 21. juni 2018 i Forsyning Helsingør Vand A/S og Forsyning Helsingør Spildevand A/S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Pladsholder til tekst streg"/>
          <p:cNvSpPr>
            <a:spLocks noGrp="1"/>
          </p:cNvSpPr>
          <p:nvPr>
            <p:ph type="body" sz="quarter" idx="16" hasCustomPrompt="1"/>
          </p:nvPr>
        </p:nvSpPr>
        <p:spPr>
          <a:xfrm>
            <a:off x="971821" y="3542278"/>
            <a:ext cx="6216000" cy="374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 smtClean="0"/>
              <a:t>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26168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og tilføj titel</a:t>
            </a:r>
            <a:endParaRPr lang="da-DK" dirty="0"/>
          </a:p>
        </p:txBody>
      </p:sp>
      <p:sp>
        <p:nvSpPr>
          <p:cNvPr id="6" name="Pladsholder til dato 5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6954-C8A0-4C56-93C1-BA18B0B9E566}" type="datetime1">
              <a:rPr lang="da-DK" smtClean="0"/>
              <a:t>25-06-2018</a:t>
            </a:fld>
            <a:endParaRPr lang="da-DK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i Forsyning Helsingør Vand A/S og Forsyning Helsingør Spildevand A/S</a:t>
            </a:r>
            <a:endParaRPr lang="da-DK" dirty="0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571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29CA-F219-4ADD-943F-45A5F6A37F8A}" type="datetime1">
              <a:rPr lang="da-DK" smtClean="0"/>
              <a:t>25-06-2018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i Forsyning Helsingør Vand A/S og Forsyning Helsingør Spildevand A/S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69914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E188-C65C-4ACB-858D-C5E2A3B04113}" type="datetime1">
              <a:rPr lang="da-DK" smtClean="0"/>
              <a:t>25-06-2018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i Forsyning Helsingør Vand A/S og Forsyning Helsingør Spildevand A/S</a:t>
            </a:r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3887-5148-47C4-A39E-DBA558CD09E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2622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og tilføj titel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2166938"/>
            <a:ext cx="4802717" cy="34163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Klik på ikonet og indsæt billede</a:t>
            </a:r>
            <a:endParaRPr lang="nb-NO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2A42-79FE-48E8-A57C-80A1B9B158A7}" type="datetime1">
              <a:rPr lang="da-DK" smtClean="0"/>
              <a:t>25-06-2018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i Forsyning Helsingør Vand A/S og Forsyning Helsingør Spildevand A/S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9" name="Gruppe 8"/>
          <p:cNvGrpSpPr/>
          <p:nvPr userDrawn="1"/>
        </p:nvGrpSpPr>
        <p:grpSpPr>
          <a:xfrm>
            <a:off x="-2565400" y="2166939"/>
            <a:ext cx="2565400" cy="2187589"/>
            <a:chOff x="-1924050" y="1825625"/>
            <a:chExt cx="1924050" cy="2187589"/>
          </a:xfrm>
        </p:grpSpPr>
        <p:sp>
          <p:nvSpPr>
            <p:cNvPr id="10" name="Rectangle 8"/>
            <p:cNvSpPr/>
            <p:nvPr userDrawn="1"/>
          </p:nvSpPr>
          <p:spPr bwMode="auto">
            <a:xfrm>
              <a:off x="-1924050" y="1825625"/>
              <a:ext cx="1924050" cy="1938992"/>
            </a:xfrm>
            <a:prstGeom prst="rect">
              <a:avLst/>
            </a:prstGeom>
          </p:spPr>
          <p:txBody>
            <a:bodyPr lIns="0" tIns="0" rIns="144000" bIns="0">
              <a:spAutoFit/>
            </a:bodyPr>
            <a:lstStyle/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6"/>
            <p:cNvGrpSpPr/>
            <p:nvPr userDrawn="1"/>
          </p:nvGrpSpPr>
          <p:grpSpPr>
            <a:xfrm>
              <a:off x="-904613" y="3807767"/>
              <a:ext cx="751501" cy="205447"/>
              <a:chOff x="-904613" y="3671696"/>
              <a:chExt cx="751501" cy="205447"/>
            </a:xfrm>
          </p:grpSpPr>
          <p:pic>
            <p:nvPicPr>
              <p:cNvPr id="12" name="Picture 25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9885" y="3671696"/>
                <a:ext cx="346773" cy="205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6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04613" y="3671696"/>
                <a:ext cx="341539" cy="205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4" name="Group 1"/>
          <p:cNvGrpSpPr/>
          <p:nvPr userDrawn="1"/>
        </p:nvGrpSpPr>
        <p:grpSpPr>
          <a:xfrm>
            <a:off x="12253011" y="2171436"/>
            <a:ext cx="2544960" cy="2157967"/>
            <a:chOff x="-1908720" y="2657249"/>
            <a:chExt cx="1908720" cy="2157967"/>
          </a:xfrm>
        </p:grpSpPr>
        <p:sp>
          <p:nvSpPr>
            <p:cNvPr id="15" name="Tekstboks 2"/>
            <p:cNvSpPr txBox="1"/>
            <p:nvPr userDrawn="1"/>
          </p:nvSpPr>
          <p:spPr bwMode="auto">
            <a:xfrm>
              <a:off x="-1908720" y="2657249"/>
              <a:ext cx="1908720" cy="1538883"/>
            </a:xfrm>
            <a:prstGeom prst="rect">
              <a:avLst/>
            </a:prstGeom>
            <a:noFill/>
          </p:spPr>
          <p:txBody>
            <a:bodyPr wrap="square" lIns="144000" tIns="0" rIns="0" bIns="0">
              <a:spAutoFit/>
            </a:bodyPr>
            <a:lstStyle/>
            <a:p>
              <a:pPr algn="l" eaLnBrk="1" hangingPunct="1">
                <a:spcAft>
                  <a:spcPts val="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1.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Klik på det lille billede-indsættelsesikon i midten</a:t>
              </a:r>
              <a:b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af pladsholderen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2.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det ønskede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3.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Klik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Beskær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for at ændre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billedets fokus/størrelse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2075" y="3722439"/>
              <a:ext cx="346982" cy="27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4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1752075" y="4526425"/>
              <a:ext cx="248116" cy="288791"/>
            </a:xfrm>
            <a:prstGeom prst="rect">
              <a:avLst/>
            </a:prstGeom>
          </p:spPr>
        </p:pic>
      </p:grp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400" y="1"/>
            <a:ext cx="2316480" cy="129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41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far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og tilføj titel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2166938"/>
            <a:ext cx="4802717" cy="34163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Klik på ikonet og indsæt billede</a:t>
            </a:r>
            <a:endParaRPr lang="nb-NO" dirty="0"/>
          </a:p>
        </p:txBody>
      </p:sp>
      <p:pic>
        <p:nvPicPr>
          <p:cNvPr id="19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44" y="6081866"/>
            <a:ext cx="1995808" cy="401824"/>
          </a:xfrm>
          <a:prstGeom prst="rect">
            <a:avLst/>
          </a:prstGeom>
        </p:spPr>
      </p:pic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64B3-5CD3-412F-9B70-989CE842F0DA}" type="datetime1">
              <a:rPr lang="da-DK" smtClean="0"/>
              <a:t>25-06-2018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Offentligt referat af bestyrelsesmøde den 21. juni 2018 i Forsyning Helsingør Vand A/S og Forsyning Helsingør Spildevand A/S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9" name="Gruppe 8"/>
          <p:cNvGrpSpPr/>
          <p:nvPr userDrawn="1"/>
        </p:nvGrpSpPr>
        <p:grpSpPr>
          <a:xfrm>
            <a:off x="-2565400" y="2166939"/>
            <a:ext cx="2565400" cy="2187589"/>
            <a:chOff x="-1924050" y="1825625"/>
            <a:chExt cx="1924050" cy="2187589"/>
          </a:xfrm>
        </p:grpSpPr>
        <p:sp>
          <p:nvSpPr>
            <p:cNvPr id="10" name="Rectangle 8"/>
            <p:cNvSpPr/>
            <p:nvPr userDrawn="1"/>
          </p:nvSpPr>
          <p:spPr bwMode="auto">
            <a:xfrm>
              <a:off x="-1924050" y="1825625"/>
              <a:ext cx="1924050" cy="1938992"/>
            </a:xfrm>
            <a:prstGeom prst="rect">
              <a:avLst/>
            </a:prstGeom>
          </p:spPr>
          <p:txBody>
            <a:bodyPr lIns="0" tIns="0" rIns="144000" bIns="0">
              <a:spAutoFit/>
            </a:bodyPr>
            <a:lstStyle/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6"/>
            <p:cNvGrpSpPr/>
            <p:nvPr userDrawn="1"/>
          </p:nvGrpSpPr>
          <p:grpSpPr>
            <a:xfrm>
              <a:off x="-904613" y="3807767"/>
              <a:ext cx="751501" cy="205447"/>
              <a:chOff x="-904613" y="3671696"/>
              <a:chExt cx="751501" cy="205447"/>
            </a:xfrm>
          </p:grpSpPr>
          <p:pic>
            <p:nvPicPr>
              <p:cNvPr id="12" name="Picture 25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9885" y="3671696"/>
                <a:ext cx="346773" cy="205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6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04613" y="3671696"/>
                <a:ext cx="341539" cy="205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0" name="Group 1"/>
          <p:cNvGrpSpPr/>
          <p:nvPr userDrawn="1"/>
        </p:nvGrpSpPr>
        <p:grpSpPr>
          <a:xfrm>
            <a:off x="12253011" y="2171436"/>
            <a:ext cx="2544960" cy="2157967"/>
            <a:chOff x="-1908720" y="2657249"/>
            <a:chExt cx="1908720" cy="2157967"/>
          </a:xfrm>
        </p:grpSpPr>
        <p:sp>
          <p:nvSpPr>
            <p:cNvPr id="21" name="Tekstboks 2"/>
            <p:cNvSpPr txBox="1"/>
            <p:nvPr userDrawn="1"/>
          </p:nvSpPr>
          <p:spPr bwMode="auto">
            <a:xfrm>
              <a:off x="-1908720" y="2657249"/>
              <a:ext cx="1908720" cy="1538883"/>
            </a:xfrm>
            <a:prstGeom prst="rect">
              <a:avLst/>
            </a:prstGeom>
            <a:noFill/>
          </p:spPr>
          <p:txBody>
            <a:bodyPr wrap="square" lIns="144000" tIns="0" rIns="0" bIns="0">
              <a:spAutoFit/>
            </a:bodyPr>
            <a:lstStyle/>
            <a:p>
              <a:pPr algn="l" eaLnBrk="1" hangingPunct="1">
                <a:spcAft>
                  <a:spcPts val="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1.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Klik på det lille billede-indsættelsesikon i midten</a:t>
              </a:r>
              <a:b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af pladsholderen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2.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det ønskede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3.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Klik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Beskær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for at ændre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billedets fokus/størrelse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2075" y="3722439"/>
              <a:ext cx="346982" cy="27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14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1752075" y="4526425"/>
              <a:ext cx="248116" cy="288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352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 smtClean="0"/>
              <a:t>Klik og tilføj titel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  <a:lvl6pPr>
              <a:buClrTx/>
              <a:defRPr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2" name="Pladsholder til indhold 3"/>
          <p:cNvSpPr>
            <a:spLocks noGrp="1"/>
          </p:cNvSpPr>
          <p:nvPr>
            <p:ph sz="quarter" idx="15"/>
          </p:nvPr>
        </p:nvSpPr>
        <p:spPr>
          <a:xfrm>
            <a:off x="6430434" y="2166938"/>
            <a:ext cx="4802717" cy="3416300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  <a:lvl6pPr>
              <a:buClrTx/>
              <a:defRPr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9434-2A36-468F-AA7E-F94B27664A52}" type="datetime1">
              <a:rPr lang="da-DK" smtClean="0"/>
              <a:t>25-06-2018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Offentligt referat af bestyrelsesmøde den 21. juni 2018 i Forsyning Helsingør Vand A/S og Forsyning Helsingør Spildevand A/S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9" name="Gruppe 8"/>
          <p:cNvGrpSpPr/>
          <p:nvPr userDrawn="1"/>
        </p:nvGrpSpPr>
        <p:grpSpPr>
          <a:xfrm>
            <a:off x="-2565400" y="2166939"/>
            <a:ext cx="2565400" cy="2187589"/>
            <a:chOff x="-1924050" y="1825625"/>
            <a:chExt cx="1924050" cy="2187589"/>
          </a:xfrm>
        </p:grpSpPr>
        <p:sp>
          <p:nvSpPr>
            <p:cNvPr id="10" name="Rectangle 8"/>
            <p:cNvSpPr/>
            <p:nvPr userDrawn="1"/>
          </p:nvSpPr>
          <p:spPr bwMode="auto">
            <a:xfrm>
              <a:off x="-1924050" y="1825625"/>
              <a:ext cx="1924050" cy="1938992"/>
            </a:xfrm>
            <a:prstGeom prst="rect">
              <a:avLst/>
            </a:prstGeom>
          </p:spPr>
          <p:txBody>
            <a:bodyPr lIns="0" tIns="0" rIns="144000" bIns="0">
              <a:spAutoFit/>
            </a:bodyPr>
            <a:lstStyle/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6"/>
            <p:cNvGrpSpPr/>
            <p:nvPr userDrawn="1"/>
          </p:nvGrpSpPr>
          <p:grpSpPr>
            <a:xfrm>
              <a:off x="-904613" y="3807767"/>
              <a:ext cx="751501" cy="205447"/>
              <a:chOff x="-904613" y="3671696"/>
              <a:chExt cx="751501" cy="205447"/>
            </a:xfrm>
          </p:grpSpPr>
          <p:pic>
            <p:nvPicPr>
              <p:cNvPr id="12" name="Picture 25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9885" y="3671696"/>
                <a:ext cx="346773" cy="205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6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04613" y="3671696"/>
                <a:ext cx="341539" cy="205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205" y="1"/>
            <a:ext cx="2316480" cy="1299545"/>
          </a:xfrm>
          <a:prstGeom prst="rect">
            <a:avLst/>
          </a:prstGeom>
        </p:spPr>
      </p:pic>
      <p:grpSp>
        <p:nvGrpSpPr>
          <p:cNvPr id="21" name="Group 1"/>
          <p:cNvGrpSpPr/>
          <p:nvPr userDrawn="1"/>
        </p:nvGrpSpPr>
        <p:grpSpPr>
          <a:xfrm>
            <a:off x="12253011" y="2171436"/>
            <a:ext cx="2544960" cy="2157967"/>
            <a:chOff x="-1908720" y="2657249"/>
            <a:chExt cx="1908720" cy="2157967"/>
          </a:xfrm>
        </p:grpSpPr>
        <p:sp>
          <p:nvSpPr>
            <p:cNvPr id="23" name="Tekstboks 2"/>
            <p:cNvSpPr txBox="1"/>
            <p:nvPr userDrawn="1"/>
          </p:nvSpPr>
          <p:spPr bwMode="auto">
            <a:xfrm>
              <a:off x="-1908720" y="2657249"/>
              <a:ext cx="1908720" cy="1538883"/>
            </a:xfrm>
            <a:prstGeom prst="rect">
              <a:avLst/>
            </a:prstGeom>
            <a:noFill/>
          </p:spPr>
          <p:txBody>
            <a:bodyPr wrap="square" lIns="144000" tIns="0" rIns="0" bIns="0">
              <a:spAutoFit/>
            </a:bodyPr>
            <a:lstStyle/>
            <a:p>
              <a:pPr algn="l" eaLnBrk="1" hangingPunct="1">
                <a:spcAft>
                  <a:spcPts val="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1.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Klik på det lille billede-indsættelsesikon i midten</a:t>
              </a:r>
              <a:b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af pladsholderen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2.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det ønskede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3.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Klik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Beskær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for at ændre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billedets fokus/størrelse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2075" y="3722439"/>
              <a:ext cx="346982" cy="27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14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1752075" y="4526425"/>
              <a:ext cx="248116" cy="288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8685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kon far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og tilføj titel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1" y="2166938"/>
            <a:ext cx="4802716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2" name="Pladsholder til indhold 3"/>
          <p:cNvSpPr>
            <a:spLocks noGrp="1"/>
          </p:cNvSpPr>
          <p:nvPr>
            <p:ph sz="quarter" idx="15"/>
          </p:nvPr>
        </p:nvSpPr>
        <p:spPr>
          <a:xfrm>
            <a:off x="6430434" y="2166938"/>
            <a:ext cx="4802717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pic>
        <p:nvPicPr>
          <p:cNvPr id="19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44" y="6081866"/>
            <a:ext cx="1995808" cy="401824"/>
          </a:xfrm>
          <a:prstGeom prst="rect">
            <a:avLst/>
          </a:prstGeom>
        </p:spPr>
      </p:pic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F36F-73D0-417F-BBFB-EAE340AA60A6}" type="datetime1">
              <a:rPr lang="da-DK" smtClean="0"/>
              <a:t>25-06-2018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Offentligt referat af bestyrelsesmøde den 21. juni 2018 i Forsyning Helsingør Vand A/S og Forsyning Helsingør Spildevand A/S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9" name="Gruppe 8"/>
          <p:cNvGrpSpPr/>
          <p:nvPr userDrawn="1"/>
        </p:nvGrpSpPr>
        <p:grpSpPr>
          <a:xfrm>
            <a:off x="-2565400" y="2166939"/>
            <a:ext cx="2565400" cy="2187589"/>
            <a:chOff x="-1924050" y="1825625"/>
            <a:chExt cx="1924050" cy="2187589"/>
          </a:xfrm>
        </p:grpSpPr>
        <p:sp>
          <p:nvSpPr>
            <p:cNvPr id="10" name="Rectangle 8"/>
            <p:cNvSpPr/>
            <p:nvPr userDrawn="1"/>
          </p:nvSpPr>
          <p:spPr bwMode="auto">
            <a:xfrm>
              <a:off x="-1924050" y="1825625"/>
              <a:ext cx="1924050" cy="1938992"/>
            </a:xfrm>
            <a:prstGeom prst="rect">
              <a:avLst/>
            </a:prstGeom>
          </p:spPr>
          <p:txBody>
            <a:bodyPr lIns="0" tIns="0" rIns="144000" bIns="0">
              <a:spAutoFit/>
            </a:bodyPr>
            <a:lstStyle/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6"/>
            <p:cNvGrpSpPr/>
            <p:nvPr userDrawn="1"/>
          </p:nvGrpSpPr>
          <p:grpSpPr>
            <a:xfrm>
              <a:off x="-904613" y="3807767"/>
              <a:ext cx="751501" cy="205447"/>
              <a:chOff x="-904613" y="3671696"/>
              <a:chExt cx="751501" cy="205447"/>
            </a:xfrm>
          </p:grpSpPr>
          <p:pic>
            <p:nvPicPr>
              <p:cNvPr id="12" name="Picture 25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9885" y="3671696"/>
                <a:ext cx="346773" cy="205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6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04613" y="3671696"/>
                <a:ext cx="341539" cy="205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205" y="1"/>
            <a:ext cx="2316480" cy="1299545"/>
          </a:xfrm>
          <a:prstGeom prst="rect">
            <a:avLst/>
          </a:prstGeom>
        </p:spPr>
      </p:pic>
      <p:grpSp>
        <p:nvGrpSpPr>
          <p:cNvPr id="21" name="Group 1"/>
          <p:cNvGrpSpPr/>
          <p:nvPr userDrawn="1"/>
        </p:nvGrpSpPr>
        <p:grpSpPr>
          <a:xfrm>
            <a:off x="12253011" y="2171436"/>
            <a:ext cx="2544960" cy="2157967"/>
            <a:chOff x="-1908720" y="2657249"/>
            <a:chExt cx="1908720" cy="2157967"/>
          </a:xfrm>
        </p:grpSpPr>
        <p:sp>
          <p:nvSpPr>
            <p:cNvPr id="23" name="Tekstboks 2"/>
            <p:cNvSpPr txBox="1"/>
            <p:nvPr userDrawn="1"/>
          </p:nvSpPr>
          <p:spPr bwMode="auto">
            <a:xfrm>
              <a:off x="-1908720" y="2657249"/>
              <a:ext cx="1908720" cy="1538883"/>
            </a:xfrm>
            <a:prstGeom prst="rect">
              <a:avLst/>
            </a:prstGeom>
            <a:noFill/>
          </p:spPr>
          <p:txBody>
            <a:bodyPr wrap="square" lIns="144000" tIns="0" rIns="0" bIns="0">
              <a:spAutoFit/>
            </a:bodyPr>
            <a:lstStyle/>
            <a:p>
              <a:pPr algn="l" eaLnBrk="1" hangingPunct="1">
                <a:spcAft>
                  <a:spcPts val="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1.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Klik på det lille billede-indsættelsesikon i midten</a:t>
              </a:r>
              <a:b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af pladsholderen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2.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det ønskede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3.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Klik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Beskær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for at ændre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billedets fokus/størrelse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2075" y="3722439"/>
              <a:ext cx="346982" cy="27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14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-1752075" y="4526425"/>
              <a:ext cx="248116" cy="288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6418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og tilføj titel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lnSpc>
                <a:spcPct val="104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1pPr>
            <a:lvl2pPr marL="720000" indent="-360000">
              <a:lnSpc>
                <a:spcPct val="104000"/>
              </a:lnSpc>
              <a:defRPr sz="2000"/>
            </a:lvl2pPr>
            <a:lvl3pPr marL="1080000" indent="-360000">
              <a:lnSpc>
                <a:spcPct val="104000"/>
              </a:lnSpc>
              <a:defRPr sz="2000"/>
            </a:lvl3pPr>
            <a:lvl4pPr marL="1440000" indent="-360000">
              <a:lnSpc>
                <a:spcPct val="104000"/>
              </a:lnSpc>
              <a:defRPr sz="2000"/>
            </a:lvl4pPr>
            <a:lvl5pPr marL="1800000" indent="-360000">
              <a:lnSpc>
                <a:spcPct val="104000"/>
              </a:lnSpc>
              <a:defRPr sz="2000"/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4" name="Pladsholder til dato 1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3280-B5C3-4A63-8C4D-53128D733470}" type="datetime1">
              <a:rPr lang="da-DK" smtClean="0"/>
              <a:t>25-06-2018</a:t>
            </a:fld>
            <a:endParaRPr lang="da-DK" dirty="0"/>
          </a:p>
        </p:txBody>
      </p:sp>
      <p:sp>
        <p:nvSpPr>
          <p:cNvPr id="15" name="Pladsholder til sidefod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i Forsyning Helsingør Vand A/S og Forsyning Helsingør Spildevand A/S</a:t>
            </a:r>
            <a:endParaRPr lang="da-DK" dirty="0"/>
          </a:p>
        </p:txBody>
      </p:sp>
      <p:sp>
        <p:nvSpPr>
          <p:cNvPr id="20" name="Pladsholder til diasnumm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8026" y="5013176"/>
            <a:ext cx="3513876" cy="184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2"/>
          <p:cNvSpPr txBox="1">
            <a:spLocks noChangeArrowheads="1"/>
          </p:cNvSpPr>
          <p:nvPr userDrawn="1"/>
        </p:nvSpPr>
        <p:spPr bwMode="auto">
          <a:xfrm>
            <a:off x="-3801229" y="4004484"/>
            <a:ext cx="3801229" cy="109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b" anchorCtr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For at indsætte sidefod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1. </a:t>
            </a:r>
            <a:r>
              <a:rPr kumimoji="0" lang="da-DK" alt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Vælg </a:t>
            </a:r>
            <a:r>
              <a:rPr kumimoji="0" lang="da-DK" alt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Indsæt</a:t>
            </a:r>
            <a:r>
              <a:rPr kumimoji="0" lang="da-DK" alt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 topmenuen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2. </a:t>
            </a:r>
            <a:r>
              <a:rPr kumimoji="0" lang="da-DK" alt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Vælg </a:t>
            </a:r>
            <a:r>
              <a:rPr kumimoji="0" lang="da-DK" alt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Sidehoved og Sidefod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3. </a:t>
            </a: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Sæt hak i </a:t>
            </a: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Diasnummer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4. </a:t>
            </a: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Indsæt ønsket indhold i </a:t>
            </a: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Sidefod</a:t>
            </a:r>
            <a:endParaRPr kumimoji="0" lang="da-DK" sz="9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5. </a:t>
            </a: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Vælg </a:t>
            </a: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Anvend på alle </a:t>
            </a: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eller </a:t>
            </a: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Anvend</a:t>
            </a: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hvis det kun skal være på et enkelt slide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-2565400" y="1556792"/>
            <a:ext cx="2565400" cy="2027108"/>
            <a:chOff x="-1924050" y="1825625"/>
            <a:chExt cx="1924050" cy="2027108"/>
          </a:xfrm>
        </p:grpSpPr>
        <p:sp>
          <p:nvSpPr>
            <p:cNvPr id="12" name="Rectangle 8"/>
            <p:cNvSpPr/>
            <p:nvPr userDrawn="1"/>
          </p:nvSpPr>
          <p:spPr bwMode="auto">
            <a:xfrm>
              <a:off x="-1924050" y="1825625"/>
              <a:ext cx="1924050" cy="1800493"/>
            </a:xfrm>
            <a:prstGeom prst="rect">
              <a:avLst/>
            </a:prstGeom>
          </p:spPr>
          <p:txBody>
            <a:bodyPr lIns="0" tIns="0" rIns="144000" bIns="0">
              <a:spAutoFit/>
            </a:bodyPr>
            <a:lstStyle/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Punkt-liste 20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2-5 = Punkt-liste indryk 20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Group 6"/>
            <p:cNvGrpSpPr/>
            <p:nvPr userDrawn="1"/>
          </p:nvGrpSpPr>
          <p:grpSpPr>
            <a:xfrm>
              <a:off x="-904613" y="3647286"/>
              <a:ext cx="751501" cy="205447"/>
              <a:chOff x="-904613" y="3511215"/>
              <a:chExt cx="751501" cy="205447"/>
            </a:xfrm>
          </p:grpSpPr>
          <p:pic>
            <p:nvPicPr>
              <p:cNvPr id="17" name="Picture 25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9885" y="3511215"/>
                <a:ext cx="346773" cy="205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26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04613" y="3511215"/>
                <a:ext cx="341539" cy="205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41479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små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60001" y="361950"/>
            <a:ext cx="10273151" cy="14454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og tilføj titel</a:t>
            </a:r>
            <a:endParaRPr lang="da-DK" dirty="0"/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351585" y="2166938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</p:txBody>
      </p:sp>
      <p:sp>
        <p:nvSpPr>
          <p:cNvPr id="11" name="Pladsholder til billede 4"/>
          <p:cNvSpPr>
            <a:spLocks noGrp="1"/>
          </p:cNvSpPr>
          <p:nvPr>
            <p:ph type="pic" sz="quarter" idx="15" hasCustomPrompt="1"/>
          </p:nvPr>
        </p:nvSpPr>
        <p:spPr>
          <a:xfrm>
            <a:off x="960001" y="216720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Indsæt ikon</a:t>
            </a:r>
            <a:endParaRPr lang="nb-NO" dirty="0"/>
          </a:p>
        </p:txBody>
      </p:sp>
      <p:sp>
        <p:nvSpPr>
          <p:cNvPr id="12" name="Pladsholder til billede 5"/>
          <p:cNvSpPr>
            <a:spLocks noGrp="1"/>
          </p:cNvSpPr>
          <p:nvPr>
            <p:ph type="pic" sz="quarter" idx="16" hasCustomPrompt="1"/>
          </p:nvPr>
        </p:nvSpPr>
        <p:spPr>
          <a:xfrm>
            <a:off x="958852" y="333816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Indsæt ikon</a:t>
            </a:r>
            <a:endParaRPr lang="nb-NO" dirty="0"/>
          </a:p>
        </p:txBody>
      </p:sp>
      <p:sp>
        <p:nvSpPr>
          <p:cNvPr id="14" name="Pladsholder til billede 6"/>
          <p:cNvSpPr>
            <a:spLocks noGrp="1"/>
          </p:cNvSpPr>
          <p:nvPr>
            <p:ph type="pic" sz="quarter" idx="18" hasCustomPrompt="1"/>
          </p:nvPr>
        </p:nvSpPr>
        <p:spPr>
          <a:xfrm>
            <a:off x="958852" y="450912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Indsæt ikon</a:t>
            </a:r>
            <a:endParaRPr lang="nb-NO" dirty="0"/>
          </a:p>
        </p:txBody>
      </p:sp>
      <p:sp>
        <p:nvSpPr>
          <p:cNvPr id="9" name="Pladsholder til billede 7"/>
          <p:cNvSpPr>
            <a:spLocks noGrp="1"/>
          </p:cNvSpPr>
          <p:nvPr>
            <p:ph type="pic" sz="quarter" idx="14" hasCustomPrompt="1"/>
          </p:nvPr>
        </p:nvSpPr>
        <p:spPr>
          <a:xfrm>
            <a:off x="6430434" y="2166938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Indsæt ikon</a:t>
            </a:r>
            <a:endParaRPr lang="nb-NO" dirty="0"/>
          </a:p>
        </p:txBody>
      </p:sp>
      <p:sp>
        <p:nvSpPr>
          <p:cNvPr id="13" name="Pladsholder til billede 8"/>
          <p:cNvSpPr>
            <a:spLocks noGrp="1"/>
          </p:cNvSpPr>
          <p:nvPr>
            <p:ph type="pic" sz="quarter" idx="17" hasCustomPrompt="1"/>
          </p:nvPr>
        </p:nvSpPr>
        <p:spPr>
          <a:xfrm>
            <a:off x="6432001" y="3338029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Indsæt ikon</a:t>
            </a:r>
            <a:endParaRPr lang="nb-NO" dirty="0"/>
          </a:p>
        </p:txBody>
      </p:sp>
      <p:sp>
        <p:nvSpPr>
          <p:cNvPr id="18" name="Pladsholder til billede 9"/>
          <p:cNvSpPr>
            <a:spLocks noGrp="1"/>
          </p:cNvSpPr>
          <p:nvPr>
            <p:ph type="pic" sz="quarter" idx="20" hasCustomPrompt="1"/>
          </p:nvPr>
        </p:nvSpPr>
        <p:spPr>
          <a:xfrm>
            <a:off x="6430434" y="4509120"/>
            <a:ext cx="1201737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Indsæt ikon</a:t>
            </a:r>
            <a:endParaRPr lang="nb-NO" dirty="0"/>
          </a:p>
        </p:txBody>
      </p:sp>
      <p:pic>
        <p:nvPicPr>
          <p:cNvPr id="17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44" y="6081866"/>
            <a:ext cx="1995808" cy="401824"/>
          </a:xfrm>
          <a:prstGeom prst="rect">
            <a:avLst/>
          </a:prstGeom>
        </p:spPr>
      </p:pic>
      <p:sp>
        <p:nvSpPr>
          <p:cNvPr id="19" name="Pladsholder til dato 18" hidden="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9B4848FD-B462-48F9-BA00-1F4AE8896062}" type="datetime1">
              <a:rPr lang="da-DK" smtClean="0"/>
              <a:t>25-06-2018</a:t>
            </a:fld>
            <a:endParaRPr lang="da-DK" dirty="0"/>
          </a:p>
        </p:txBody>
      </p:sp>
      <p:sp>
        <p:nvSpPr>
          <p:cNvPr id="20" name="Pladsholder til sidefod 19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Offentligt referat af bestyrelsesmøde den 21. juni 2018 i Forsyning Helsingør Vand A/S og Forsyning Helsingør Spildevand A/S</a:t>
            </a:r>
            <a:endParaRPr lang="da-DK" dirty="0"/>
          </a:p>
        </p:txBody>
      </p:sp>
      <p:sp>
        <p:nvSpPr>
          <p:cNvPr id="21" name="Pladsholder til diasnummer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Pladsholder til tekst 2"/>
          <p:cNvSpPr>
            <a:spLocks noGrp="1"/>
          </p:cNvSpPr>
          <p:nvPr>
            <p:ph type="body" sz="quarter" idx="24"/>
          </p:nvPr>
        </p:nvSpPr>
        <p:spPr>
          <a:xfrm>
            <a:off x="2351585" y="333816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</p:txBody>
      </p:sp>
      <p:sp>
        <p:nvSpPr>
          <p:cNvPr id="23" name="Pladsholder til tekst 2"/>
          <p:cNvSpPr>
            <a:spLocks noGrp="1"/>
          </p:cNvSpPr>
          <p:nvPr>
            <p:ph type="body" sz="quarter" idx="25"/>
          </p:nvPr>
        </p:nvSpPr>
        <p:spPr>
          <a:xfrm>
            <a:off x="2351585" y="4507618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</p:txBody>
      </p:sp>
      <p:sp>
        <p:nvSpPr>
          <p:cNvPr id="24" name="Pladsholder til tekst 2"/>
          <p:cNvSpPr>
            <a:spLocks noGrp="1"/>
          </p:cNvSpPr>
          <p:nvPr>
            <p:ph type="body" sz="quarter" idx="26"/>
          </p:nvPr>
        </p:nvSpPr>
        <p:spPr>
          <a:xfrm>
            <a:off x="7823169" y="216720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</p:txBody>
      </p:sp>
      <p:sp>
        <p:nvSpPr>
          <p:cNvPr id="25" name="Pladsholder til tekst 2"/>
          <p:cNvSpPr>
            <a:spLocks noGrp="1"/>
          </p:cNvSpPr>
          <p:nvPr>
            <p:ph type="body" sz="quarter" idx="27"/>
          </p:nvPr>
        </p:nvSpPr>
        <p:spPr>
          <a:xfrm>
            <a:off x="7823169" y="333720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</p:txBody>
      </p:sp>
      <p:sp>
        <p:nvSpPr>
          <p:cNvPr id="26" name="Pladsholder til tekst 2"/>
          <p:cNvSpPr>
            <a:spLocks noGrp="1"/>
          </p:cNvSpPr>
          <p:nvPr>
            <p:ph type="body" sz="quarter" idx="28"/>
          </p:nvPr>
        </p:nvSpPr>
        <p:spPr>
          <a:xfrm>
            <a:off x="7823169" y="4507200"/>
            <a:ext cx="3409983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</p:txBody>
      </p:sp>
      <p:pic>
        <p:nvPicPr>
          <p:cNvPr id="27" name="Billed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400" y="1"/>
            <a:ext cx="2316480" cy="129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56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 +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540000" anchor="ctr" anchorCtr="0"/>
          <a:lstStyle>
            <a:lvl1pPr marL="0" indent="0" algn="ctr">
              <a:buNone/>
              <a:tabLst>
                <a:tab pos="1700213" algn="l"/>
              </a:tabLst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 smtClean="0"/>
              <a:t>Klik på ikonet og indsæt billede</a:t>
            </a:r>
            <a:endParaRPr lang="da-DK" dirty="0"/>
          </a:p>
        </p:txBody>
      </p:sp>
      <p:sp>
        <p:nvSpPr>
          <p:cNvPr id="13" name="Pladsholder til billede 2"/>
          <p:cNvSpPr>
            <a:spLocks noGrp="1"/>
          </p:cNvSpPr>
          <p:nvPr>
            <p:ph type="pic" sz="quarter" idx="15" hasCustomPrompt="1"/>
          </p:nvPr>
        </p:nvSpPr>
        <p:spPr>
          <a:xfrm>
            <a:off x="960000" y="4109816"/>
            <a:ext cx="2543712" cy="19080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Indsæt ikon</a:t>
            </a:r>
            <a:endParaRPr lang="nb-NO" dirty="0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838200" y="6970294"/>
            <a:ext cx="2743200" cy="365125"/>
          </a:xfrm>
        </p:spPr>
        <p:txBody>
          <a:bodyPr/>
          <a:lstStyle/>
          <a:p>
            <a:fld id="{B9DA8C17-831D-4E5E-90C9-A31E3FCC615E}" type="datetime1">
              <a:rPr lang="da-DK" smtClean="0"/>
              <a:t>25-06-2018</a:t>
            </a:fld>
            <a:endParaRPr lang="da-DK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4038600" y="6970294"/>
            <a:ext cx="4114800" cy="365125"/>
          </a:xfrm>
        </p:spPr>
        <p:txBody>
          <a:bodyPr/>
          <a:lstStyle/>
          <a:p>
            <a:r>
              <a:rPr lang="da-DK" smtClean="0"/>
              <a:t>Offentligt referat af bestyrelsesmøde den 21. juni 2018 i Forsyning Helsingør Vand A/S og Forsyning Helsingør Spildevand A/S</a:t>
            </a:r>
            <a:endParaRPr lang="da-DK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8610600" y="6970294"/>
            <a:ext cx="2743200" cy="365125"/>
          </a:xfrm>
        </p:spPr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0" name="Group 1"/>
          <p:cNvGrpSpPr/>
          <p:nvPr userDrawn="1"/>
        </p:nvGrpSpPr>
        <p:grpSpPr>
          <a:xfrm>
            <a:off x="12253011" y="2657250"/>
            <a:ext cx="2544960" cy="2929007"/>
            <a:chOff x="-1908720" y="2657249"/>
            <a:chExt cx="1908720" cy="2929007"/>
          </a:xfrm>
        </p:grpSpPr>
        <p:sp>
          <p:nvSpPr>
            <p:cNvPr id="11" name="Tekstboks 2"/>
            <p:cNvSpPr txBox="1"/>
            <p:nvPr userDrawn="1"/>
          </p:nvSpPr>
          <p:spPr bwMode="auto">
            <a:xfrm>
              <a:off x="-1908720" y="2657249"/>
              <a:ext cx="1908720" cy="2929007"/>
            </a:xfrm>
            <a:prstGeom prst="rect">
              <a:avLst/>
            </a:prstGeom>
            <a:noFill/>
          </p:spPr>
          <p:txBody>
            <a:bodyPr wrap="square" lIns="144000" tIns="0" rIns="0" bIns="0">
              <a:spAutoFit/>
            </a:bodyPr>
            <a:lstStyle/>
            <a:p>
              <a:pPr algn="l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1.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Klik på det lille billede-indsættelsesikon i midten</a:t>
              </a:r>
              <a:b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af pladsholderen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2.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det ønskede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3.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Klik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Beskær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for at ændre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billedets fokus/størrelse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fontAlgn="auto" hangingPunct="1">
                <a:spcBef>
                  <a:spcPts val="600"/>
                </a:spcBef>
                <a:spcAft>
                  <a:spcPts val="240"/>
                </a:spcAft>
                <a:buFontTx/>
                <a:buNone/>
                <a:defRPr/>
              </a:pPr>
              <a:endParaRPr 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Tip</a:t>
              </a:r>
              <a:r>
                <a:rPr lang="da-DK" alt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: Hvis du sletter billedet, og sætter et ny ind, kan billedet lægge sig foran ikonet, hvis dette sker, skal du vælge billedet, højreklik og vælg </a:t>
              </a: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Placer bagest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2075" y="3807915"/>
              <a:ext cx="346982" cy="27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752075" y="4611901"/>
              <a:ext cx="248116" cy="288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626588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960967" y="361950"/>
            <a:ext cx="7823200" cy="2980340"/>
          </a:xfrm>
        </p:spPr>
        <p:txBody>
          <a:bodyPr anchor="b" anchorCtr="0"/>
          <a:lstStyle>
            <a:lvl1pPr>
              <a:lnSpc>
                <a:spcPct val="97000"/>
              </a:lnSpc>
              <a:buFontTx/>
              <a:buNone/>
              <a:defRPr sz="3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 smtClean="0"/>
              <a:t>Klik og tilføj titel</a:t>
            </a:r>
          </a:p>
        </p:txBody>
      </p:sp>
      <p:sp>
        <p:nvSpPr>
          <p:cNvPr id="10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958851" y="4181673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 smtClean="0"/>
              <a:t>Klik og tilføj navn</a:t>
            </a:r>
            <a:endParaRPr lang="da-DK" dirty="0"/>
          </a:p>
        </p:txBody>
      </p:sp>
      <p:sp>
        <p:nvSpPr>
          <p:cNvPr id="11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60967" y="4507611"/>
            <a:ext cx="7825316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 smtClean="0"/>
              <a:t>Klik og tilføj stillingsbetegnelse</a:t>
            </a:r>
            <a:endParaRPr lang="da-DK" dirty="0"/>
          </a:p>
        </p:txBody>
      </p:sp>
      <p:sp>
        <p:nvSpPr>
          <p:cNvPr id="9" name="Pladsholder til tekst streg"/>
          <p:cNvSpPr>
            <a:spLocks noGrp="1"/>
          </p:cNvSpPr>
          <p:nvPr>
            <p:ph type="body" sz="quarter" idx="16" hasCustomPrompt="1"/>
          </p:nvPr>
        </p:nvSpPr>
        <p:spPr>
          <a:xfrm>
            <a:off x="971821" y="3542278"/>
            <a:ext cx="6216000" cy="374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.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B39E-FBB5-4D24-BB94-E1412B33C94A}" type="datetime1">
              <a:rPr lang="da-DK" smtClean="0"/>
              <a:t>25-06-2018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i Forsyning Helsingør Vand A/S og Forsyning Helsingør Spildevand A/S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2622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0001" y="188641"/>
            <a:ext cx="10273151" cy="144546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dirty="0" smtClean="0"/>
              <a:t>Klik og tilføj titel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001" y="1993630"/>
            <a:ext cx="10273151" cy="38116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Sjette niveau</a:t>
            </a:r>
          </a:p>
          <a:p>
            <a:pPr lvl="6"/>
            <a:r>
              <a:rPr lang="da-DK" dirty="0" smtClean="0"/>
              <a:t>Syvende niveau</a:t>
            </a:r>
          </a:p>
          <a:p>
            <a:pPr lvl="7"/>
            <a:r>
              <a:rPr lang="da-DK" dirty="0" smtClean="0"/>
              <a:t>Ottende niveau</a:t>
            </a:r>
          </a:p>
          <a:p>
            <a:pPr lvl="8"/>
            <a:r>
              <a:rPr lang="da-DK" dirty="0" smtClean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13392811" y="5971447"/>
            <a:ext cx="1152128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ED566C63-5A31-4A6D-AF62-CF3501A4D824}" type="datetime1">
              <a:rPr lang="da-DK" smtClean="0"/>
              <a:t>25-06-2018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513" y="6334022"/>
            <a:ext cx="5184000" cy="1765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cap="all" baseline="0">
                <a:solidFill>
                  <a:schemeClr val="accent1"/>
                </a:solidFill>
              </a:defRPr>
            </a:lvl1pPr>
          </a:lstStyle>
          <a:p>
            <a:r>
              <a:rPr lang="da-DK" smtClean="0"/>
              <a:t>Offentligt referat af bestyrelsesmøde den 21. juni 2018 i Forsyning Helsingør Vand A/S og Forsyning Helsingør Spildevand A/S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0000" y="6334022"/>
            <a:ext cx="623499" cy="1765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44" y="6081867"/>
            <a:ext cx="1995808" cy="40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2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3" r:id="rId3"/>
    <p:sldLayoutId id="2147483667" r:id="rId4"/>
    <p:sldLayoutId id="2147483666" r:id="rId5"/>
    <p:sldLayoutId id="2147483650" r:id="rId6"/>
    <p:sldLayoutId id="2147483662" r:id="rId7"/>
    <p:sldLayoutId id="2147483660" r:id="rId8"/>
    <p:sldLayoutId id="2147483664" r:id="rId9"/>
    <p:sldLayoutId id="2147483665" r:id="rId10"/>
    <p:sldLayoutId id="2147483654" r:id="rId11"/>
    <p:sldLayoutId id="2147483655" r:id="rId12"/>
    <p:sldLayoutId id="2147483668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9000"/>
        </a:lnSpc>
        <a:spcBef>
          <a:spcPts val="0"/>
        </a:spcBef>
        <a:buFont typeface="Calibri" panose="020F0502020204030204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0" y="3789040"/>
            <a:ext cx="12192000" cy="2016224"/>
          </a:xfrm>
        </p:spPr>
        <p:txBody>
          <a:bodyPr/>
          <a:lstStyle/>
          <a:p>
            <a:r>
              <a:rPr lang="da-DK" sz="1600" b="1" dirty="0" smtClean="0"/>
              <a:t>Referat af bestyrelsesmøde </a:t>
            </a:r>
            <a:r>
              <a:rPr lang="da-DK" sz="1600" b="1" dirty="0"/>
              <a:t>den </a:t>
            </a:r>
            <a:r>
              <a:rPr lang="da-DK" sz="1600" b="1" dirty="0" smtClean="0"/>
              <a:t>21. juni </a:t>
            </a:r>
            <a:r>
              <a:rPr lang="da-DK" sz="1600" b="1" dirty="0"/>
              <a:t>2018 i:</a:t>
            </a:r>
            <a:br>
              <a:rPr lang="da-DK" sz="1600" b="1" dirty="0"/>
            </a:br>
            <a:r>
              <a:rPr lang="da-DK" sz="1600" dirty="0"/>
              <a:t>Forsyning Helsingør Vand A/S</a:t>
            </a:r>
            <a:br>
              <a:rPr lang="da-DK" sz="1600" dirty="0"/>
            </a:br>
            <a:r>
              <a:rPr lang="da-DK" sz="1600" dirty="0"/>
              <a:t>Forsyning Helsingør Spildevand A/S</a:t>
            </a:r>
            <a:br>
              <a:rPr lang="da-DK" sz="1600" dirty="0"/>
            </a:br>
            <a:endParaRPr lang="da-DK" sz="1600" dirty="0"/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3789039"/>
          </a:xfrm>
          <a:prstGeom prst="rect">
            <a:avLst/>
          </a:prstGeom>
        </p:spPr>
      </p:pic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i Forsyning Helsingør Vand A/S og Forsyning Helsingør Spildevand A/S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3487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Regulatoriske forhold 2018 </a:t>
            </a:r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i Forsyning Helsingør Vand A/S og Forsyning Helsingør Spildevand A/S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Selskabernes </a:t>
            </a:r>
            <a:r>
              <a:rPr lang="da-DK" dirty="0" err="1"/>
              <a:t>regulatoriske</a:t>
            </a:r>
            <a:r>
              <a:rPr lang="da-DK" dirty="0"/>
              <a:t> forhold pr. april 2018 blev præsenteret for bestyrelsen.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46476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Anlægsinvesteringer – april 2018</a:t>
            </a:r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/>
              <a:t>Anlægsrapporteringen pr. april 2018 blev præsenteret for bestyrelsen. </a:t>
            </a:r>
            <a:endParaRPr lang="da-DK" dirty="0" smtClean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dirty="0"/>
          </a:p>
          <a:p>
            <a:pPr>
              <a:buFont typeface="Wingdings" panose="05000000000000000000" pitchFamily="2" charset="2"/>
              <a:buChar char="§"/>
            </a:pPr>
            <a:r>
              <a:rPr lang="da-DK" dirty="0"/>
              <a:t>Der er ved udgangen af april investeret for 9,3 mio.kr. i </a:t>
            </a:r>
            <a:r>
              <a:rPr lang="da-DK" dirty="0" smtClean="0"/>
              <a:t>Forsyning Helsingør Vand </a:t>
            </a:r>
            <a:r>
              <a:rPr lang="da-DK" dirty="0" err="1" smtClean="0"/>
              <a:t>a/S</a:t>
            </a:r>
            <a:r>
              <a:rPr lang="da-DK" dirty="0" smtClean="0"/>
              <a:t> </a:t>
            </a:r>
            <a:r>
              <a:rPr lang="da-DK" dirty="0"/>
              <a:t>og 9,9 mio.kr. i </a:t>
            </a:r>
            <a:r>
              <a:rPr lang="da-DK" dirty="0" smtClean="0"/>
              <a:t>Forsyning Helsingør Spildevand A/S, </a:t>
            </a:r>
            <a:r>
              <a:rPr lang="da-DK" dirty="0"/>
              <a:t>svarende til 17 pct. henholdsvis 13 pct. af de reviderede anlægsbudgetter pr. april 2018.</a:t>
            </a:r>
          </a:p>
          <a:p>
            <a:pPr>
              <a:buClr>
                <a:schemeClr val="accent1"/>
              </a:buClr>
              <a:buNone/>
            </a:pPr>
            <a:r>
              <a:rPr lang="da-DK" dirty="0"/>
              <a:t> 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i Forsyning Helsingør Vand A/S og Forsyning Helsingør Spildevand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524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b="1" dirty="0">
                <a:latin typeface="+mn-lt"/>
              </a:rPr>
              <a:t>4</a:t>
            </a:r>
            <a:r>
              <a:rPr lang="da-DK" sz="3600" b="1" dirty="0" smtClean="0">
                <a:latin typeface="+mn-lt"/>
              </a:rPr>
              <a:t>. Økonomi- </a:t>
            </a:r>
            <a:r>
              <a:rPr lang="da-DK" sz="3600" b="1" dirty="0">
                <a:latin typeface="+mn-lt"/>
              </a:rPr>
              <a:t>og ledelsesrapportering - Indstilling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Bestyrelsen indstiller, at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a-DK" dirty="0"/>
              <a:t>Den samlede økonomi- og ledelsesrapporteringen tages til efterretning</a:t>
            </a:r>
            <a:r>
              <a:rPr lang="da-DK" dirty="0" smtClean="0"/>
              <a:t>.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da-DK" dirty="0"/>
          </a:p>
          <a:p>
            <a:pPr>
              <a:buClr>
                <a:schemeClr val="accent2">
                  <a:lumMod val="75000"/>
                </a:schemeClr>
              </a:buClr>
              <a:buNone/>
            </a:pPr>
            <a:r>
              <a:rPr lang="da-DK" b="1" i="1" dirty="0" smtClean="0"/>
              <a:t>Økonomichef Thomas Pihl gennemgik økonomi- og ledelsesrapporteringen, hvorefter bestyrelsen </a:t>
            </a:r>
            <a:r>
              <a:rPr lang="da-DK" b="1" i="1" dirty="0"/>
              <a:t>tiltrådte indstillingen.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da-DK" dirty="0"/>
          </a:p>
        </p:txBody>
      </p:sp>
      <p:pic>
        <p:nvPicPr>
          <p:cNvPr id="7" name="Pladsholder til billede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9" r="15799"/>
          <a:stretch>
            <a:fillRect/>
          </a:stretch>
        </p:blipFill>
        <p:spPr/>
      </p:pic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i Forsyning Helsingør Vand A/S og Forsyning Helsingør Spildevand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5979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latin typeface="+mn-lt"/>
              </a:rPr>
              <a:t>5. Hospitalsgrunden</a:t>
            </a:r>
            <a:endParaRPr lang="da-DK" b="1" dirty="0">
              <a:latin typeface="+mn-lt"/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>
          <a:xfrm>
            <a:off x="958850" y="1634102"/>
            <a:ext cx="5857230" cy="4891242"/>
          </a:xfrm>
        </p:spPr>
        <p:txBody>
          <a:bodyPr/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Tavshedspligt ej fraveget. </a:t>
            </a:r>
            <a:endParaRPr lang="da-DK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dirty="0"/>
          </a:p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104" y="1897392"/>
            <a:ext cx="4705104" cy="3528392"/>
          </a:xfrm>
          <a:prstGeom prst="rect">
            <a:avLst/>
          </a:prstGeom>
        </p:spPr>
      </p:pic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i Forsyning Helsingør Vand A/S og Forsyning Helsingør Spildevand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02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Punkter til orientering</a:t>
            </a:r>
            <a:endParaRPr lang="da-DK" dirty="0"/>
          </a:p>
        </p:txBody>
      </p:sp>
      <p:pic>
        <p:nvPicPr>
          <p:cNvPr id="10" name="Pladsholder til indhold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7318">
            <a:off x="2676505" y="2298905"/>
            <a:ext cx="2564966" cy="1443615"/>
          </a:xfrm>
        </p:spPr>
      </p:pic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i Forsyning Helsingør Vand A/S og Forsyning Helsingør Spildevand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14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920" y="1844824"/>
            <a:ext cx="6133042" cy="3162350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08" y="4073765"/>
            <a:ext cx="5952131" cy="184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8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417" y="188641"/>
            <a:ext cx="10393736" cy="1080119"/>
          </a:xfrm>
        </p:spPr>
        <p:txBody>
          <a:bodyPr/>
          <a:lstStyle/>
          <a:p>
            <a:r>
              <a:rPr lang="da-DK" b="1" dirty="0" smtClean="0">
                <a:latin typeface="+mn-lt"/>
              </a:rPr>
              <a:t>6. Snekkersten Vandværk</a:t>
            </a:r>
            <a:endParaRPr lang="da-DK" b="1" dirty="0">
              <a:latin typeface="+mn-lt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67409" y="1124744"/>
            <a:ext cx="10465744" cy="43204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da-DK" sz="1800" dirty="0" smtClean="0"/>
          </a:p>
          <a:p>
            <a:pPr>
              <a:buFont typeface="Wingdings" panose="05000000000000000000" pitchFamily="2" charset="2"/>
              <a:buChar char="§"/>
            </a:pPr>
            <a:endParaRPr lang="da-DK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da-DK" sz="1800" dirty="0" smtClean="0"/>
              <a:t>Tavshedspligt ej fraveget. </a:t>
            </a:r>
          </a:p>
          <a:p>
            <a:pPr>
              <a:buFont typeface="Wingdings" panose="05000000000000000000" pitchFamily="2" charset="2"/>
              <a:buChar char="§"/>
            </a:pPr>
            <a:endParaRPr lang="da-DK" sz="1800" dirty="0"/>
          </a:p>
          <a:p>
            <a:pPr marL="0" indent="0">
              <a:buNone/>
            </a:pPr>
            <a:endParaRPr lang="da-DK" sz="180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i Forsyning Helsingør Vand A/S og Forsyning Helsingør Spildevand A/S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788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latin typeface="+mn-lt"/>
              </a:rPr>
              <a:t>7. Hellebæk Vandværk - todeling</a:t>
            </a:r>
            <a:endParaRPr lang="da-DK" b="1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58850" y="1504551"/>
            <a:ext cx="5641205" cy="4758969"/>
          </a:xfrm>
        </p:spPr>
        <p:txBody>
          <a:bodyPr/>
          <a:lstStyle/>
          <a:p>
            <a:pPr>
              <a:buClr>
                <a:schemeClr val="accent1"/>
              </a:buClr>
              <a:buNone/>
            </a:pPr>
            <a:r>
              <a:rPr lang="da-DK" b="1" u="sng" dirty="0" smtClean="0"/>
              <a:t>Tidsplan: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Arbejdet er 97 % afsluttet.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Følgende arbejder mangler:</a:t>
            </a:r>
          </a:p>
          <a:p>
            <a:pPr marL="5229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 smtClean="0"/>
              <a:t>IGSS programmering</a:t>
            </a:r>
          </a:p>
          <a:p>
            <a:pPr marL="5229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 smtClean="0"/>
              <a:t>Opmærkning af kabler og tavler</a:t>
            </a:r>
          </a:p>
          <a:p>
            <a:pPr marL="5229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 smtClean="0"/>
              <a:t>Følgende fakturaer/regninger mangler:</a:t>
            </a:r>
          </a:p>
          <a:p>
            <a:pPr marL="5229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 smtClean="0"/>
              <a:t>Nye føringsveje til adgangskontrol og brandalarmer</a:t>
            </a:r>
          </a:p>
          <a:p>
            <a:pPr marL="5229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 smtClean="0"/>
              <a:t>Retablering af adgangskontrol og brandalarmer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dirty="0"/>
          </a:p>
          <a:p>
            <a:pPr>
              <a:buClr>
                <a:schemeClr val="accent1"/>
              </a:buClr>
              <a:buNone/>
            </a:pPr>
            <a:r>
              <a:rPr lang="da-DK" b="1" u="sng" dirty="0" smtClean="0"/>
              <a:t>Økonomi: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Investeringsbehov 2015-2018: 13 mio. kr.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Forbrug til og med april 2018:  12,9 mio. kr.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Forventet forbrug til færdiggørelse: ca. 0,1 mio. kr.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dirty="0"/>
          </a:p>
          <a:p>
            <a:pPr>
              <a:buClr>
                <a:schemeClr val="accent1"/>
              </a:buClr>
              <a:buNone/>
            </a:pPr>
            <a:r>
              <a:rPr lang="da-DK" b="1" i="1" dirty="0"/>
              <a:t>Bestyrelsen tog orienteringen til efterretning.</a:t>
            </a:r>
          </a:p>
          <a:p>
            <a:pPr>
              <a:buClr>
                <a:schemeClr val="accent1"/>
              </a:buClr>
              <a:buNone/>
            </a:pP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088" y="3343220"/>
            <a:ext cx="4752528" cy="2612501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016" y="1412776"/>
            <a:ext cx="4416234" cy="2471260"/>
          </a:xfrm>
          <a:prstGeom prst="rect">
            <a:avLst/>
          </a:prstGeom>
        </p:spPr>
      </p:pic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i Forsyning Helsingør Vand A/S og Forsyning Helsingør Spildevand A/S</a:t>
            </a:r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638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latin typeface="+mn-lt"/>
              </a:rPr>
              <a:t>8. Skattesagen</a:t>
            </a:r>
            <a:endParaRPr lang="da-DK" dirty="0">
              <a:latin typeface="+mn-lt"/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379686"/>
          </a:xfrm>
        </p:spPr>
        <p:txBody>
          <a:bodyPr/>
          <a:lstStyle/>
          <a:p>
            <a:r>
              <a:rPr lang="da-DK" u="sng" dirty="0" smtClean="0"/>
              <a:t>STATUS</a:t>
            </a:r>
            <a:endParaRPr lang="da-DK" u="sng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2"/>
          </p:nvPr>
        </p:nvSpPr>
        <p:spPr>
          <a:xfrm>
            <a:off x="839789" y="2132856"/>
            <a:ext cx="4896171" cy="4056807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00000"/>
              </a:lnSpc>
              <a:spcAft>
                <a:spcPts val="544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/>
              <a:t>Vandselskaberne fik ved Østre Landsrets dom af 16. januar 2018 ikke </a:t>
            </a:r>
            <a:r>
              <a:rPr lang="da-DK" sz="1800" dirty="0" smtClean="0"/>
              <a:t>medhold.</a:t>
            </a:r>
          </a:p>
          <a:p>
            <a:pPr lvl="1">
              <a:lnSpc>
                <a:spcPct val="100000"/>
              </a:lnSpc>
              <a:spcAft>
                <a:spcPts val="544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800" dirty="0" smtClean="0"/>
          </a:p>
          <a:p>
            <a:pPr lvl="1">
              <a:lnSpc>
                <a:spcPct val="100000"/>
              </a:lnSpc>
              <a:spcAft>
                <a:spcPts val="544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 smtClean="0"/>
              <a:t>Afgørelsen </a:t>
            </a:r>
            <a:r>
              <a:rPr lang="da-DK" sz="1800" dirty="0"/>
              <a:t>var imidlertid ikke énstemmig, og et flertal blandt de 5 dommere rejste stor kritik af den af SKAT anvendte </a:t>
            </a:r>
            <a:r>
              <a:rPr lang="da-DK" sz="1800" dirty="0" smtClean="0"/>
              <a:t>værdiansættelsesmetode.</a:t>
            </a:r>
          </a:p>
          <a:p>
            <a:pPr lvl="1">
              <a:lnSpc>
                <a:spcPct val="100000"/>
              </a:lnSpc>
              <a:spcAft>
                <a:spcPts val="544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800" dirty="0" smtClean="0"/>
          </a:p>
          <a:p>
            <a:pPr lvl="1">
              <a:lnSpc>
                <a:spcPct val="100000"/>
              </a:lnSpc>
              <a:spcAft>
                <a:spcPts val="544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 smtClean="0"/>
              <a:t>Sagen er anket til Højesteret – der afventer 273 ved Landskatteretten.</a:t>
            </a:r>
          </a:p>
          <a:p>
            <a:pPr lvl="1">
              <a:lnSpc>
                <a:spcPct val="100000"/>
              </a:lnSpc>
              <a:spcAft>
                <a:spcPts val="544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800" dirty="0" smtClean="0"/>
          </a:p>
          <a:p>
            <a:pPr lvl="1">
              <a:lnSpc>
                <a:spcPct val="100000"/>
              </a:lnSpc>
              <a:spcAft>
                <a:spcPts val="544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 smtClean="0"/>
              <a:t>Danske </a:t>
            </a:r>
            <a:r>
              <a:rPr lang="da-DK" sz="1800" dirty="0"/>
              <a:t>Vandværker betaler en aftalt forholdsmæssig del af sagsomkostningerne</a:t>
            </a:r>
            <a:r>
              <a:rPr lang="da-DK" dirty="0"/>
              <a:t>.</a:t>
            </a:r>
          </a:p>
          <a:p>
            <a:pPr>
              <a:lnSpc>
                <a:spcPct val="100000"/>
              </a:lnSpc>
              <a:spcAft>
                <a:spcPts val="544"/>
              </a:spcAft>
            </a:pPr>
            <a:endParaRPr lang="da-DK" dirty="0" smtClean="0"/>
          </a:p>
          <a:p>
            <a:pPr>
              <a:lnSpc>
                <a:spcPct val="100000"/>
              </a:lnSpc>
              <a:spcAft>
                <a:spcPts val="544"/>
              </a:spcAft>
            </a:pPr>
            <a:r>
              <a:rPr lang="da-DK" b="1" i="1" dirty="0"/>
              <a:t>Bestyrelsen tog orienteringen til efterretning.</a:t>
            </a:r>
          </a:p>
          <a:p>
            <a:pPr>
              <a:lnSpc>
                <a:spcPct val="100000"/>
              </a:lnSpc>
              <a:spcAft>
                <a:spcPts val="544"/>
              </a:spcAft>
            </a:pP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1" y="1556793"/>
            <a:ext cx="5183188" cy="504056"/>
          </a:xfrm>
        </p:spPr>
        <p:txBody>
          <a:bodyPr/>
          <a:lstStyle/>
          <a:p>
            <a:r>
              <a:rPr lang="da-DK" u="sng" dirty="0" smtClean="0"/>
              <a:t>TIDSPLAN - HØJESTERET</a:t>
            </a:r>
            <a:endParaRPr lang="da-DK" u="sng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1" y="2132856"/>
            <a:ext cx="5183188" cy="4056807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da-DK" sz="1800" b="1" dirty="0"/>
              <a:t>28. juni </a:t>
            </a:r>
            <a:r>
              <a:rPr lang="da-DK" sz="1800" b="1" dirty="0" smtClean="0"/>
              <a:t>2018</a:t>
            </a:r>
          </a:p>
          <a:p>
            <a:pPr lvl="1">
              <a:lnSpc>
                <a:spcPct val="120000"/>
              </a:lnSpc>
              <a:spcAft>
                <a:spcPts val="544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 smtClean="0"/>
              <a:t>Frist for replik for vandselskaberne</a:t>
            </a:r>
          </a:p>
          <a:p>
            <a:pPr>
              <a:lnSpc>
                <a:spcPct val="120000"/>
              </a:lnSpc>
              <a:spcAft>
                <a:spcPts val="544"/>
              </a:spcAft>
              <a:buClr>
                <a:schemeClr val="accent1"/>
              </a:buClr>
              <a:buNone/>
            </a:pPr>
            <a:r>
              <a:rPr lang="da-DK" sz="1800" b="1" dirty="0" smtClean="0"/>
              <a:t>23</a:t>
            </a:r>
            <a:r>
              <a:rPr lang="da-DK" sz="1800" b="1" dirty="0"/>
              <a:t>. august 2018</a:t>
            </a:r>
          </a:p>
          <a:p>
            <a:pPr lvl="1">
              <a:lnSpc>
                <a:spcPct val="120000"/>
              </a:lnSpc>
              <a:spcAft>
                <a:spcPts val="544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/>
              <a:t>Skatteministeriets frist for duplik</a:t>
            </a:r>
          </a:p>
          <a:p>
            <a:pPr lvl="1">
              <a:lnSpc>
                <a:spcPct val="120000"/>
              </a:lnSpc>
              <a:spcAft>
                <a:spcPts val="544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/>
              <a:t>Sagens forberedelse slutter principielt</a:t>
            </a:r>
          </a:p>
          <a:p>
            <a:pPr>
              <a:lnSpc>
                <a:spcPct val="120000"/>
              </a:lnSpc>
              <a:spcAft>
                <a:spcPts val="544"/>
              </a:spcAft>
              <a:buClr>
                <a:schemeClr val="accent1"/>
              </a:buClr>
              <a:buNone/>
            </a:pPr>
            <a:r>
              <a:rPr lang="da-DK" sz="1800" b="1" dirty="0"/>
              <a:t>11. oktober 2018</a:t>
            </a:r>
          </a:p>
          <a:p>
            <a:pPr lvl="1">
              <a:lnSpc>
                <a:spcPct val="120000"/>
              </a:lnSpc>
              <a:spcAft>
                <a:spcPts val="544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/>
              <a:t>Alle parter: Frist for indlevering af sammenfattende påstandsdokumenter m.v.</a:t>
            </a:r>
          </a:p>
          <a:p>
            <a:pPr>
              <a:lnSpc>
                <a:spcPct val="120000"/>
              </a:lnSpc>
              <a:spcAft>
                <a:spcPts val="544"/>
              </a:spcAft>
              <a:buClr>
                <a:schemeClr val="accent1"/>
              </a:buClr>
              <a:buNone/>
            </a:pPr>
            <a:r>
              <a:rPr lang="da-DK" sz="1800" b="1" dirty="0"/>
              <a:t>25. oktober og 26. oktober 2018</a:t>
            </a:r>
          </a:p>
          <a:p>
            <a:pPr lvl="1">
              <a:lnSpc>
                <a:spcPct val="120000"/>
              </a:lnSpc>
              <a:spcAft>
                <a:spcPts val="544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/>
              <a:t>Hovedforhandling i Højesteret</a:t>
            </a:r>
          </a:p>
          <a:p>
            <a:endParaRPr lang="da-DK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i Forsyning Helsingør Vand A/S og Forsyning Helsingør Spildevand A/S</a:t>
            </a:r>
            <a:endParaRPr lang="da-DK"/>
          </a:p>
        </p:txBody>
      </p:sp>
      <p:sp>
        <p:nvSpPr>
          <p:cNvPr id="8" name="Pladsholder til sli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3887-5148-47C4-A39E-DBA558CD09E9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381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latin typeface="+mn-lt"/>
              </a:rPr>
              <a:t>9. Rødtjørnevej</a:t>
            </a:r>
            <a:endParaRPr lang="da-DK" b="1" dirty="0">
              <a:latin typeface="+mn-lt"/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6686" y="1484784"/>
            <a:ext cx="5787386" cy="4896544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da-DK" sz="1700" b="1" dirty="0" smtClean="0"/>
              <a:t>Projekt</a:t>
            </a:r>
            <a:r>
              <a:rPr lang="da-DK" sz="1700" b="1" dirty="0"/>
              <a:t>: </a:t>
            </a:r>
            <a:r>
              <a:rPr lang="da-DK" sz="1700" dirty="0"/>
              <a:t>Etablering af sandfang, olieudskiller, </a:t>
            </a:r>
            <a:r>
              <a:rPr lang="da-DK" sz="1700" dirty="0" err="1"/>
              <a:t>omkobling</a:t>
            </a:r>
            <a:r>
              <a:rPr lang="da-DK" sz="1700" dirty="0"/>
              <a:t> af vejbrønde m.m.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a-DK" sz="1700" dirty="0"/>
              <a:t>Pris ca. 265.000 kr.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a-DK" sz="1700" b="1" dirty="0"/>
              <a:t>Baggrund: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a-DK" sz="1700" dirty="0"/>
              <a:t>2009 – </a:t>
            </a:r>
            <a:r>
              <a:rPr lang="da-DK" sz="1700" dirty="0" smtClean="0"/>
              <a:t>Forsyning Helsingør </a:t>
            </a:r>
            <a:r>
              <a:rPr lang="da-DK" sz="1700" dirty="0"/>
              <a:t>overtager uretmæssigt drift af vejafvandingen fra </a:t>
            </a:r>
            <a:r>
              <a:rPr lang="da-DK" sz="1700" dirty="0" smtClean="0"/>
              <a:t>Helsingør Kommune</a:t>
            </a:r>
            <a:endParaRPr lang="da-DK" sz="17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da-DK" sz="1700" dirty="0"/>
              <a:t>2011 – Forslag til overdragelse af regnvandssystem til grundejerne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a-DK" sz="1700" dirty="0"/>
              <a:t>2016 – </a:t>
            </a:r>
            <a:r>
              <a:rPr lang="da-DK" sz="1700" dirty="0" smtClean="0"/>
              <a:t>Forsyning Helsingør </a:t>
            </a:r>
            <a:r>
              <a:rPr lang="da-DK" sz="1700" dirty="0"/>
              <a:t>får udledningstilladelse fra </a:t>
            </a:r>
            <a:r>
              <a:rPr lang="da-DK" sz="1700" dirty="0" smtClean="0"/>
              <a:t>Helsingør Kommune </a:t>
            </a:r>
            <a:r>
              <a:rPr lang="da-DK" sz="1700" dirty="0" err="1"/>
              <a:t>mhp</a:t>
            </a:r>
            <a:r>
              <a:rPr lang="da-DK" sz="1700" dirty="0"/>
              <a:t> lovliggørelse af anlæg inden overdragelse til grundejerne – tilladelsen forlænget til 17/3 2019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a-DK" sz="1700" dirty="0"/>
              <a:t>2018 – Forhandling med grundejerforening vedr. overdragelsesaftale – skal være på plads inden anlægsarbejde påbegyndes</a:t>
            </a:r>
            <a:r>
              <a:rPr lang="da-DK" sz="1700" dirty="0" smtClean="0"/>
              <a:t>.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da-DK" sz="1700" dirty="0" smtClean="0"/>
          </a:p>
          <a:p>
            <a:pPr marL="0" lvl="1" indent="0">
              <a:buNone/>
            </a:pPr>
            <a:r>
              <a:rPr lang="da-DK" sz="1700" b="1" i="1" dirty="0"/>
              <a:t>Bestyrelsen tog orienteringen til efterretning.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da-DK" sz="1800" dirty="0"/>
          </a:p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i Forsyning Helsingør Vand A/S og Forsyning Helsingør Spildevand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18</a:t>
            </a:fld>
            <a:endParaRPr lang="da-DK" dirty="0"/>
          </a:p>
        </p:txBody>
      </p:sp>
      <p:pic>
        <p:nvPicPr>
          <p:cNvPr id="7" name="Pladsholder til billede 6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7687" b="7687"/>
          <a:stretch>
            <a:fillRect/>
          </a:stretch>
        </p:blipFill>
        <p:spPr>
          <a:xfrm>
            <a:off x="7104063" y="2060575"/>
            <a:ext cx="4802187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4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latin typeface="+mn-lt"/>
              </a:rPr>
              <a:t>10. Tretorngrunden - status</a:t>
            </a:r>
            <a:endParaRPr lang="da-DK" b="1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58851" y="1412776"/>
            <a:ext cx="4802716" cy="5256584"/>
          </a:xfrm>
        </p:spPr>
        <p:txBody>
          <a:bodyPr/>
          <a:lstStyle/>
          <a:p>
            <a:r>
              <a:rPr lang="da-DK" sz="1700" b="1" u="sng" dirty="0" smtClean="0"/>
              <a:t>Tretorngrunden / Kronborg Strandpark</a:t>
            </a:r>
            <a:r>
              <a:rPr lang="da-DK" sz="1700" u="sng" dirty="0" smtClean="0"/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1700" dirty="0" smtClean="0"/>
              <a:t>Nye ledninger på grunden samt underføringer under banen er gennemført.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1700" dirty="0" smtClean="0"/>
              <a:t>Overpumpning uden om grunden blev gennemført og var klar til den 30. maj 2018.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1700" dirty="0" smtClean="0"/>
              <a:t>Pumper og styreskabe kan genanvendes.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sz="1700" dirty="0" smtClean="0"/>
          </a:p>
          <a:p>
            <a:pPr>
              <a:buNone/>
            </a:pPr>
            <a:r>
              <a:rPr lang="da-DK" sz="1700" b="1" u="sng" dirty="0" smtClean="0"/>
              <a:t>Havledningen: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1700" dirty="0" smtClean="0"/>
              <a:t>Myndighedsmateriale er under udarbejdelse.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1700" dirty="0" smtClean="0"/>
              <a:t>Ansøgning om tilladelse til etablering af havledning, forventes at kunne fremsendes primo juli.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1700" dirty="0" smtClean="0"/>
              <a:t>Ansøgning om udledningstilladelse og forslag til tillæg til spildevandsplanen færdiggøres ligeledes primo juli og sendes til Helsingør Kommune.</a:t>
            </a:r>
          </a:p>
          <a:p>
            <a:pPr>
              <a:buNone/>
            </a:pPr>
            <a:endParaRPr lang="da-DK" sz="1700" dirty="0"/>
          </a:p>
          <a:p>
            <a:pPr>
              <a:buNone/>
            </a:pPr>
            <a:r>
              <a:rPr lang="da-DK" sz="1700" b="1" i="1" dirty="0"/>
              <a:t>Bestyrelsen tog orienteringen til efterretning.</a:t>
            </a:r>
          </a:p>
          <a:p>
            <a:pPr>
              <a:buNone/>
            </a:pPr>
            <a:endParaRPr lang="da-DK" sz="1800" dirty="0" smtClean="0"/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153" y="2276872"/>
            <a:ext cx="6133042" cy="3162350"/>
          </a:xfrm>
          <a:prstGeom prst="rect">
            <a:avLst/>
          </a:prstGeom>
        </p:spPr>
      </p:pic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i Forsyning Helsingør Vand A/S og Forsyning Helsingør Spildevand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5375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>
                <a:latin typeface="+mn-lt"/>
              </a:rPr>
              <a:t>Møde-deltagere</a:t>
            </a:r>
            <a:endParaRPr lang="da-DK" dirty="0">
              <a:latin typeface="+mn-lt"/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i Forsyning Helsingør Vand A/S og Forsyning Helsingør Spildevand A/S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5BA07366-CB75-4AA8-9E5B-928B849F427C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8" name="Pladsholder til indhold 7"/>
          <p:cNvSpPr>
            <a:spLocks noGrp="1"/>
          </p:cNvSpPr>
          <p:nvPr>
            <p:ph sz="quarter" idx="4294967295"/>
          </p:nvPr>
        </p:nvSpPr>
        <p:spPr>
          <a:xfrm>
            <a:off x="960000" y="2204864"/>
            <a:ext cx="10273151" cy="3168352"/>
          </a:xfrm>
        </p:spPr>
        <p:txBody>
          <a:bodyPr numCol="2"/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Formand Per </a:t>
            </a:r>
            <a:r>
              <a:rPr lang="da-DK" sz="1600" dirty="0" err="1" smtClean="0"/>
              <a:t>Tærsbøl</a:t>
            </a:r>
            <a:endParaRPr lang="da-DK" sz="1600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Bestyrelsesmedlem </a:t>
            </a:r>
            <a:r>
              <a:rPr lang="da-DK" sz="1600" dirty="0"/>
              <a:t>Michael Mathiesen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/>
              <a:t>Bestyrelsesmedlem Jens Erik Jacobsen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/>
              <a:t>Bestyrelsesmedlem Jens Jensen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/>
              <a:t>Bestyrelsesmedlem Dennis Knudsen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/>
              <a:t>Bestyrelsesmedlem Michael </a:t>
            </a:r>
            <a:r>
              <a:rPr lang="da-DK" sz="1600" dirty="0" smtClean="0"/>
              <a:t>Madsen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Bestyrelsesmedlem Steffen Agger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Bestyrelsesmedlem Jørgen E. Hansen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600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600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6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Adm. Direktør Jacob Brønnum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Forsyningschef Peter Kjær Madsen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Plan &amp; Projektchef Claus Bo Frederiksen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Økonomichef Thomas Pihl		</a:t>
            </a:r>
            <a:r>
              <a:rPr lang="da-DK" sz="1600" dirty="0"/>
              <a:t>	</a:t>
            </a:r>
            <a:endParaRPr lang="da-DK" sz="1600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dirty="0" smtClean="0"/>
              <a:t>Direktionskonsulent </a:t>
            </a:r>
            <a:r>
              <a:rPr lang="da-DK" sz="1600" dirty="0"/>
              <a:t>Anne-Cathrine S. Tolsøe (referent)</a:t>
            </a:r>
          </a:p>
          <a:p>
            <a:pPr>
              <a:buClr>
                <a:schemeClr val="accent1"/>
              </a:buClr>
              <a:buNone/>
            </a:pPr>
            <a:r>
              <a:rPr lang="da-DK" sz="1600" dirty="0" smtClean="0"/>
              <a:t>				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b="1" dirty="0"/>
              <a:t>Afbud:</a:t>
            </a:r>
            <a:r>
              <a:rPr lang="da-DK" sz="1600" dirty="0"/>
              <a:t> Næstformand Gitte Kondrup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600" b="1" dirty="0" smtClean="0"/>
              <a:t>Afbud:</a:t>
            </a:r>
            <a:r>
              <a:rPr lang="da-DK" sz="1600" dirty="0" smtClean="0"/>
              <a:t> Bestyrelsesmedlem Peter Poulsen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6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329017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latin typeface="+mn-lt"/>
              </a:rPr>
              <a:t>11. Fravigelse af tavshedspligt</a:t>
            </a:r>
            <a:endParaRPr lang="da-DK" b="1" dirty="0">
              <a:latin typeface="+mn-lt"/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0" y="1844824"/>
            <a:ext cx="6793334" cy="3960440"/>
          </a:xfrm>
        </p:spPr>
        <p:txBody>
          <a:bodyPr/>
          <a:lstStyle/>
          <a:p>
            <a:pPr>
              <a:buClr>
                <a:schemeClr val="accent1"/>
              </a:buClr>
              <a:buNone/>
            </a:pPr>
            <a:r>
              <a:rPr lang="da-DK" dirty="0"/>
              <a:t>Bestyrelsen skal beslutte, hvilke dagsordenpunkter tavshedspligten skal fraviges.</a:t>
            </a:r>
          </a:p>
          <a:p>
            <a:r>
              <a:rPr lang="da-DK" dirty="0"/>
              <a:t> </a:t>
            </a:r>
          </a:p>
          <a:p>
            <a:r>
              <a:rPr lang="da-DK" dirty="0"/>
              <a:t> </a:t>
            </a:r>
          </a:p>
          <a:p>
            <a:r>
              <a:rPr lang="da-DK" b="1" dirty="0"/>
              <a:t>Formand og direktion indstiller</a:t>
            </a:r>
            <a:r>
              <a:rPr lang="da-DK" dirty="0"/>
              <a:t>, at </a:t>
            </a:r>
          </a:p>
          <a:p>
            <a:pPr marL="342900" lvl="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/>
              <a:t>Tavshedspligten </a:t>
            </a:r>
            <a:r>
              <a:rPr lang="da-DK" dirty="0" smtClean="0"/>
              <a:t>fraviges på samtlige punkter med undtagelse af punkt 4, 5 og 6. For så vidt angår punkt 4 udarbejdes dog et resumé. </a:t>
            </a:r>
          </a:p>
          <a:p>
            <a:pPr lvl="0">
              <a:buClr>
                <a:schemeClr val="accent1"/>
              </a:buClr>
              <a:buNone/>
            </a:pPr>
            <a:endParaRPr lang="da-DK" dirty="0"/>
          </a:p>
          <a:p>
            <a:pPr lvl="0">
              <a:buClr>
                <a:schemeClr val="accent1"/>
              </a:buClr>
              <a:buNone/>
            </a:pPr>
            <a:r>
              <a:rPr lang="da-DK" b="1" i="1" dirty="0" smtClean="0"/>
              <a:t>Bestyrelsen tiltrådte indstillingen.</a:t>
            </a:r>
            <a:endParaRPr lang="da-DK" b="1" i="1" dirty="0"/>
          </a:p>
          <a:p>
            <a:endParaRPr lang="da-DK" dirty="0"/>
          </a:p>
          <a:p>
            <a:pPr marL="882900" lvl="3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dirty="0"/>
          </a:p>
          <a:p>
            <a:endParaRPr lang="da-DK" dirty="0"/>
          </a:p>
        </p:txBody>
      </p:sp>
      <p:pic>
        <p:nvPicPr>
          <p:cNvPr id="7" name="Pladsholder til billede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" r="1675"/>
          <a:stretch>
            <a:fillRect/>
          </a:stretch>
        </p:blipFill>
        <p:spPr>
          <a:xfrm>
            <a:off x="7968208" y="2116894"/>
            <a:ext cx="3480967" cy="3416300"/>
          </a:xfrm>
        </p:spPr>
      </p:pic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i Forsyning Helsingør Vand A/S og Forsyning Helsingør Spildevand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718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latin typeface="+mn-lt"/>
              </a:rPr>
              <a:t>12. Kommunikation</a:t>
            </a:r>
            <a:endParaRPr lang="da-DK" b="1" dirty="0">
              <a:latin typeface="+mn-lt"/>
            </a:endParaRPr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a-DK" dirty="0" smtClean="0"/>
              <a:t>Formand og direktion vil fremlægge forslag til kommunikation, som anbefales offentliggjort på baggrund af bestyrelsesmødet.</a:t>
            </a:r>
          </a:p>
          <a:p>
            <a:pPr>
              <a:buFont typeface="Wingdings" panose="05000000000000000000" pitchFamily="2" charset="2"/>
              <a:buChar char="§"/>
            </a:pPr>
            <a:endParaRPr lang="da-DK" dirty="0"/>
          </a:p>
          <a:p>
            <a:pPr marL="0" indent="0">
              <a:buNone/>
            </a:pPr>
            <a:r>
              <a:rPr lang="da-DK" b="1" i="1" dirty="0" smtClean="0"/>
              <a:t>Intet at berette.</a:t>
            </a:r>
            <a:endParaRPr lang="da-DK" b="1" i="1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i Forsyning Helsingør Vand A/S og Forsyning Helsingør Spildevand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21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0884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latin typeface="+mn-lt"/>
              </a:rPr>
              <a:t>13. Mødeplan 2018</a:t>
            </a:r>
            <a:endParaRPr lang="da-DK" b="1" dirty="0">
              <a:latin typeface="+mn-lt"/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Følgende bestyrelsesmøder er aftalt for </a:t>
            </a:r>
            <a:r>
              <a:rPr lang="da-DK" dirty="0" smtClean="0"/>
              <a:t>begge </a:t>
            </a:r>
            <a:r>
              <a:rPr lang="da-DK" dirty="0"/>
              <a:t>selskaber:</a:t>
            </a:r>
          </a:p>
          <a:p>
            <a:endParaRPr lang="da-DK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29</a:t>
            </a:r>
            <a:r>
              <a:rPr lang="da-DK" dirty="0"/>
              <a:t>. august 2018 </a:t>
            </a:r>
            <a:r>
              <a:rPr lang="da-DK" dirty="0" smtClean="0"/>
              <a:t>kl. 12.00-13.00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15</a:t>
            </a:r>
            <a:r>
              <a:rPr lang="da-DK" dirty="0"/>
              <a:t>. november 2018 kl. </a:t>
            </a:r>
            <a:r>
              <a:rPr lang="da-DK" dirty="0" smtClean="0"/>
              <a:t>14.00-15.00</a:t>
            </a:r>
            <a:endParaRPr lang="da-DK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/>
              <a:t>6. december 2018 kl. </a:t>
            </a:r>
            <a:r>
              <a:rPr lang="da-DK" dirty="0" smtClean="0"/>
              <a:t>16.00-17.00</a:t>
            </a:r>
            <a:endParaRPr lang="da-DK" dirty="0"/>
          </a:p>
          <a:p>
            <a:endParaRPr lang="da-DK" dirty="0"/>
          </a:p>
        </p:txBody>
      </p:sp>
      <p:pic>
        <p:nvPicPr>
          <p:cNvPr id="7" name="Pladsholder til billede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1" r="22191"/>
          <a:stretch>
            <a:fillRect/>
          </a:stretch>
        </p:blipFill>
        <p:spPr/>
      </p:pic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i Forsyning Helsingør Vand A/S og Forsyning Helsingør Spildevand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4055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latin typeface="+mn-lt"/>
              </a:rPr>
              <a:t>14. Eventuelt</a:t>
            </a:r>
            <a:endParaRPr lang="da-DK" b="1" dirty="0">
              <a:latin typeface="+mn-lt"/>
            </a:endParaRPr>
          </a:p>
        </p:txBody>
      </p:sp>
      <p:pic>
        <p:nvPicPr>
          <p:cNvPr id="7" name="Pladsholder til billede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8" b="2578"/>
          <a:stretch>
            <a:fillRect/>
          </a:stretch>
        </p:blipFill>
        <p:spPr/>
      </p:pic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i Forsyning Helsingør Vand A/S og Forsyning Helsingør Spildevand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23</a:t>
            </a:fld>
            <a:endParaRPr lang="da-DK" dirty="0"/>
          </a:p>
        </p:txBody>
      </p:sp>
      <p:sp>
        <p:nvSpPr>
          <p:cNvPr id="3" name="Rektangel 2"/>
          <p:cNvSpPr/>
          <p:nvPr/>
        </p:nvSpPr>
        <p:spPr>
          <a:xfrm>
            <a:off x="1127448" y="2363506"/>
            <a:ext cx="53029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None/>
            </a:pPr>
            <a:r>
              <a:rPr lang="da-DK" b="1" i="1" dirty="0" smtClean="0"/>
              <a:t>Det blev drøftet, hvor Forsyning Helsingør står i forhold til måling og fund af pesticider mv. </a:t>
            </a:r>
          </a:p>
          <a:p>
            <a:pPr>
              <a:buClr>
                <a:schemeClr val="accent1"/>
              </a:buClr>
              <a:buNone/>
            </a:pPr>
            <a:endParaRPr lang="da-DK" b="1" i="1" dirty="0" smtClean="0"/>
          </a:p>
          <a:p>
            <a:pPr>
              <a:buClr>
                <a:schemeClr val="accent1"/>
              </a:buClr>
              <a:buNone/>
            </a:pPr>
            <a:r>
              <a:rPr lang="da-DK" b="1" i="1" dirty="0" smtClean="0"/>
              <a:t>Aftalt, at den mail, som er sendt Regin Nordentoft med bemærkninger fra af Allan Pratt vedrørende vandkvalitet mv. til Byrådet, udsendes til bestyrelsen.</a:t>
            </a:r>
            <a:endParaRPr lang="da-DK" b="1" i="1" dirty="0"/>
          </a:p>
        </p:txBody>
      </p:sp>
    </p:spTree>
    <p:extLst>
      <p:ext uri="{BB962C8B-B14F-4D97-AF65-F5344CB8AC3E}">
        <p14:creationId xmlns:p14="http://schemas.microsoft.com/office/powerpoint/2010/main" val="394649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392" y="365127"/>
            <a:ext cx="10515600" cy="1325563"/>
          </a:xfrm>
        </p:spPr>
        <p:txBody>
          <a:bodyPr/>
          <a:lstStyle/>
          <a:p>
            <a:r>
              <a:rPr lang="da-DK" b="1" dirty="0" smtClean="0">
                <a:latin typeface="+mn-lt"/>
              </a:rPr>
              <a:t>Dagsorden</a:t>
            </a:r>
            <a:endParaRPr lang="da-DK" b="1" dirty="0">
              <a:latin typeface="+mn-lt"/>
            </a:endParaRPr>
          </a:p>
        </p:txBody>
      </p:sp>
      <p:graphicFrame>
        <p:nvGraphicFramePr>
          <p:cNvPr id="6" name="Pladsholder til indhold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24198757"/>
              </p:ext>
            </p:extLst>
          </p:nvPr>
        </p:nvGraphicFramePr>
        <p:xfrm>
          <a:off x="623392" y="1688377"/>
          <a:ext cx="4680148" cy="433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Pladsholder til indhold 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220642766"/>
              </p:ext>
            </p:extLst>
          </p:nvPr>
        </p:nvGraphicFramePr>
        <p:xfrm>
          <a:off x="5735960" y="1688375"/>
          <a:ext cx="5832648" cy="4332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i Forsyning Helsingør Vand A/S og Forsyning Helsingør Spildevand A/S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3887-5148-47C4-A39E-DBA558CD09E9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352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latin typeface="+mn-lt"/>
              </a:rPr>
              <a:t>1. Godkendelse af dagsorden</a:t>
            </a:r>
            <a:endParaRPr lang="da-DK" b="1" dirty="0">
              <a:latin typeface="+mn-lt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Direktionen indstiller, at dagsordenen godkendes.</a:t>
            </a: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da-DK" dirty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da-DK" b="1" i="1" dirty="0"/>
              <a:t>Bestyrelsen godkendte dagsordenen.</a:t>
            </a: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da-DK" dirty="0" smtClean="0"/>
          </a:p>
        </p:txBody>
      </p:sp>
      <p:pic>
        <p:nvPicPr>
          <p:cNvPr id="7" name="Pladsholder til billede 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434" y="2277597"/>
            <a:ext cx="4802717" cy="3194982"/>
          </a:xfrm>
        </p:spPr>
      </p:pic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i Forsyning Helsingør Vand A/S og Forsyning Helsingør Spildevand A/S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26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1424" y="188641"/>
            <a:ext cx="10273151" cy="1445461"/>
          </a:xfrm>
        </p:spPr>
        <p:txBody>
          <a:bodyPr/>
          <a:lstStyle/>
          <a:p>
            <a:r>
              <a:rPr lang="da-DK" b="1" dirty="0" smtClean="0"/>
              <a:t>2. Underskrift af Protokollat</a:t>
            </a:r>
            <a:endParaRPr lang="da-DK" b="1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0" y="2254828"/>
            <a:ext cx="6217269" cy="3328410"/>
          </a:xfrm>
        </p:spPr>
        <p:txBody>
          <a:bodyPr/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da-DK" dirty="0"/>
              <a:t>Referat fra bestyrelsesmøder i selskaberne afholdt den </a:t>
            </a:r>
            <a:r>
              <a:rPr lang="da-DK" dirty="0" smtClean="0"/>
              <a:t>26. april </a:t>
            </a:r>
            <a:r>
              <a:rPr lang="da-DK" dirty="0"/>
              <a:t>2018 blev udsendt </a:t>
            </a:r>
            <a:r>
              <a:rPr lang="da-DK" dirty="0" smtClean="0"/>
              <a:t>1. maj </a:t>
            </a:r>
            <a:r>
              <a:rPr lang="da-DK" dirty="0"/>
              <a:t>2018. 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da-DK" dirty="0"/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da-DK" dirty="0"/>
              <a:t>Der indkom ikke bemærkninger til referatet, der herefter er godkendt af den samlede bestyrelse.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da-DK" dirty="0"/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da-DK" dirty="0"/>
              <a:t>Protokollat underskrives således, jf. Forretningsordenens pkt. 10.1</a:t>
            </a:r>
            <a:r>
              <a:rPr lang="da-DK" dirty="0" smtClean="0"/>
              <a:t>.</a:t>
            </a:r>
          </a:p>
          <a:p>
            <a:pPr>
              <a:buClr>
                <a:schemeClr val="bg1"/>
              </a:buClr>
              <a:buNone/>
            </a:pPr>
            <a:endParaRPr lang="da-DK" dirty="0"/>
          </a:p>
          <a:p>
            <a:pPr>
              <a:buClr>
                <a:schemeClr val="bg1"/>
              </a:buClr>
              <a:buNone/>
            </a:pPr>
            <a:r>
              <a:rPr lang="da-DK" b="1" i="1" dirty="0"/>
              <a:t>Bestyrelsen underskrev protokollatet.</a:t>
            </a:r>
          </a:p>
          <a:p>
            <a:pPr>
              <a:buClr>
                <a:schemeClr val="bg1"/>
              </a:buClr>
              <a:buNone/>
            </a:pPr>
            <a:endParaRPr lang="da-DK" dirty="0"/>
          </a:p>
        </p:txBody>
      </p:sp>
      <p:pic>
        <p:nvPicPr>
          <p:cNvPr id="7" name="Pladsholder til billede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537" y="2254828"/>
            <a:ext cx="3602038" cy="3237274"/>
          </a:xfrm>
        </p:spPr>
      </p:pic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i Forsyning Helsingør Vand A/S og Forsyning Helsingør Spildevand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3206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9457" y="476672"/>
            <a:ext cx="8749407" cy="1089501"/>
          </a:xfrm>
        </p:spPr>
        <p:txBody>
          <a:bodyPr/>
          <a:lstStyle/>
          <a:p>
            <a:r>
              <a:rPr lang="da-DK" b="1" dirty="0" smtClean="0">
                <a:latin typeface="+mn-lt"/>
              </a:rPr>
              <a:t>3. Formanden </a:t>
            </a:r>
            <a:r>
              <a:rPr lang="da-DK" b="1" dirty="0">
                <a:latin typeface="+mn-lt"/>
              </a:rPr>
              <a:t>og </a:t>
            </a:r>
            <a:r>
              <a:rPr lang="da-DK" b="1" dirty="0" smtClean="0">
                <a:latin typeface="+mn-lt"/>
              </a:rPr>
              <a:t>Direktionen </a:t>
            </a:r>
            <a:r>
              <a:rPr lang="da-DK" b="1" dirty="0">
                <a:latin typeface="+mn-lt"/>
              </a:rPr>
              <a:t>orienterer</a:t>
            </a:r>
            <a:r>
              <a:rPr lang="da-DK" b="1" dirty="0" smtClean="0"/>
              <a:t/>
            </a:r>
            <a:br>
              <a:rPr lang="da-DK" b="1" dirty="0" smtClean="0"/>
            </a:br>
            <a:endParaRPr lang="da-DK" b="1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1199456" y="2166938"/>
            <a:ext cx="6120679" cy="3566318"/>
          </a:xfrm>
        </p:spPr>
        <p:txBody>
          <a:bodyPr/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da-DK" sz="1800" dirty="0"/>
              <a:t>Bestyrelsesformanden orienterer mundtligt om relevante sager og forhold relateret til varetagelsen af bestyrelsesarbejdet i selskaberne.</a:t>
            </a: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da-DK" sz="1800" dirty="0"/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da-DK" sz="1800" dirty="0"/>
              <a:t>Direktionen orienterer mundtligt om relevante forhold og sager, herunder organisatoriske, relateret til varetagelsen af den daglige ledelse af selskaberne, </a:t>
            </a:r>
            <a:r>
              <a:rPr lang="da-DK" sz="1800" dirty="0" smtClean="0"/>
              <a:t>herunder:</a:t>
            </a: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da-DK" sz="1800" dirty="0"/>
          </a:p>
          <a:p>
            <a:pPr marL="882900" lvl="3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da-DK" sz="1800" dirty="0" smtClean="0"/>
              <a:t>Omfang af økonomirapportering.</a:t>
            </a:r>
          </a:p>
          <a:p>
            <a:pPr marL="882900" lvl="3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da-DK" sz="1800" dirty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da-DK" sz="1800" b="1" i="1" dirty="0"/>
              <a:t>Direktionen orienterede om de i dagsordenen anførte punkter. </a:t>
            </a:r>
            <a:endParaRPr lang="da-DK" sz="1800" dirty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da-DK" sz="1800" dirty="0"/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da-DK" dirty="0"/>
          </a:p>
        </p:txBody>
      </p:sp>
      <p:pic>
        <p:nvPicPr>
          <p:cNvPr id="7" name="Pladsholder til billede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7" r="23307"/>
          <a:stretch>
            <a:fillRect/>
          </a:stretch>
        </p:blipFill>
        <p:spPr>
          <a:xfrm>
            <a:off x="7608168" y="2138338"/>
            <a:ext cx="3602038" cy="3566318"/>
          </a:xfrm>
        </p:spPr>
      </p:pic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i Forsyning Helsingør Vand A/S og Forsyning Helsingør Spildevand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5540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latin typeface="+mn-lt"/>
              </a:rPr>
              <a:t>4. Økonomi- og ledelsesrapportering</a:t>
            </a:r>
            <a:endParaRPr lang="da-DK" b="1" dirty="0">
              <a:latin typeface="+mn-lt"/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958850" y="2166938"/>
            <a:ext cx="6217270" cy="3416300"/>
          </a:xfrm>
        </p:spPr>
        <p:txBody>
          <a:bodyPr/>
          <a:lstStyle/>
          <a:p>
            <a:r>
              <a:rPr lang="da-DK" dirty="0" smtClean="0"/>
              <a:t>Tavshedspligt ej fraveget for dette punkt – dog følger på de næste slides et resumé af det på bestyrelsesmødet gennemgåede punkt.</a:t>
            </a:r>
            <a:endParaRPr lang="da-DK" dirty="0"/>
          </a:p>
          <a:p>
            <a:endParaRPr lang="da-DK" dirty="0"/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" b="7722"/>
          <a:stretch>
            <a:fillRect/>
          </a:stretch>
        </p:blipFill>
        <p:spPr>
          <a:xfrm>
            <a:off x="7248128" y="2162273"/>
            <a:ext cx="4489079" cy="3416300"/>
          </a:xfrm>
        </p:spPr>
      </p:pic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i Forsyning Helsingør Vand A/S og Forsyning Helsingør Spildevand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458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LIS - april 2018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i Forsyning Helsingør Vand A/S og Forsyning Helsingør Spildevand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4294967295"/>
          </p:nvPr>
        </p:nvSpPr>
        <p:spPr>
          <a:xfrm>
            <a:off x="960000" y="1412776"/>
            <a:ext cx="10273151" cy="4170462"/>
          </a:xfrm>
        </p:spPr>
        <p:txBody>
          <a:bodyPr/>
          <a:lstStyle/>
          <a:p>
            <a:r>
              <a:rPr lang="da-DK" b="1" dirty="0"/>
              <a:t>LIS -rapportering</a:t>
            </a:r>
            <a:endParaRPr lang="da-DK" dirty="0"/>
          </a:p>
          <a:p>
            <a:r>
              <a:rPr lang="da-DK" dirty="0"/>
              <a:t> 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sz="1800" dirty="0"/>
              <a:t>LIS rapporteringen pr. april ÅTD 2018 blev præsenteret for bestyrelsen. Rapporteringen omfatter nøgletal vedrørende opfølgning på afsætning af produkter og </a:t>
            </a:r>
            <a:r>
              <a:rPr lang="da-DK" sz="1800" dirty="0" smtClean="0"/>
              <a:t>tjenesteydelser samt </a:t>
            </a:r>
            <a:r>
              <a:rPr lang="da-DK" sz="1800" dirty="0"/>
              <a:t>drifts- og </a:t>
            </a:r>
            <a:r>
              <a:rPr lang="da-DK" sz="1800" dirty="0" smtClean="0"/>
              <a:t>produktionsforhold.</a:t>
            </a:r>
            <a:endParaRPr lang="da-DK" sz="18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sz="18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/>
              <a:t>Afsætningen af drikkevand er lidt over budget. </a:t>
            </a:r>
            <a:endParaRPr lang="da-DK" dirty="0" smtClean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Det </a:t>
            </a:r>
            <a:r>
              <a:rPr lang="da-DK" dirty="0"/>
              <a:t>kolde vejr i marts medførte dog en del frostsprængte vandledninger, som har medført et højere net-tab i vandselskabet end budgetteret. </a:t>
            </a:r>
            <a:endParaRPr lang="da-DK" dirty="0" smtClean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a-DK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Det </a:t>
            </a:r>
            <a:r>
              <a:rPr lang="da-DK" dirty="0"/>
              <a:t>rensede spildevand er meget tæt på budget</a:t>
            </a:r>
            <a:r>
              <a:rPr lang="da-DK" sz="1800" dirty="0" smtClean="0"/>
              <a:t>.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379290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Nettoomsætning og driftsresultat</a:t>
            </a:r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a-DK" dirty="0"/>
              <a:t>Vandselskabernes nettoomsætning og driftsresultat før skat og over-/underdækninger, og koncernelimineringer pr. april ÅTD 2018 blev præsenteret for bestyrelsen. </a:t>
            </a:r>
            <a:endParaRPr lang="da-DK" dirty="0" smtClean="0"/>
          </a:p>
          <a:p>
            <a:pPr>
              <a:buFont typeface="Wingdings" panose="05000000000000000000" pitchFamily="2" charset="2"/>
              <a:buChar char="§"/>
            </a:pPr>
            <a:endParaRPr lang="da-DK" dirty="0"/>
          </a:p>
          <a:p>
            <a:pPr>
              <a:buFont typeface="Wingdings" panose="05000000000000000000" pitchFamily="2" charset="2"/>
              <a:buChar char="§"/>
            </a:pPr>
            <a:r>
              <a:rPr lang="da-DK" dirty="0" smtClean="0"/>
              <a:t>Den </a:t>
            </a:r>
            <a:r>
              <a:rPr lang="da-DK" dirty="0"/>
              <a:t>samlede nettoomsætning i drikkevandselskabet udgjorde 15,2 mio.kr., mod budgetteret 13,2 mio.kr., mens resultatet udgjorde 4,3 mio.kr. mod budgetteret 1,2 mio.kr. </a:t>
            </a:r>
            <a:endParaRPr lang="da-DK" dirty="0" smtClean="0"/>
          </a:p>
          <a:p>
            <a:pPr>
              <a:buFont typeface="Wingdings" panose="05000000000000000000" pitchFamily="2" charset="2"/>
              <a:buChar char="§"/>
            </a:pPr>
            <a:endParaRPr lang="da-DK" dirty="0"/>
          </a:p>
          <a:p>
            <a:pPr>
              <a:buFont typeface="Wingdings" panose="05000000000000000000" pitchFamily="2" charset="2"/>
              <a:buChar char="§"/>
            </a:pPr>
            <a:r>
              <a:rPr lang="da-DK" dirty="0" smtClean="0"/>
              <a:t>Den </a:t>
            </a:r>
            <a:r>
              <a:rPr lang="da-DK" dirty="0"/>
              <a:t>samlede nettoomsætning i spildevandselskabet udgjorde 28,8 mio.kr., mod budgetteret 29,0 mio.kr., mens resultatet udgjorde minus 3,3 mio.kr. mod budgetteret minus 4,0 mio.kr.</a:t>
            </a:r>
          </a:p>
          <a:p>
            <a:endParaRPr lang="da-DK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Offentligt referat af bestyrelsesmøde den 21. juni 2018 i Forsyning Helsingør Vand A/S og Forsyning Helsingør Spildevand A/S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5854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H skabelon (alm)">
  <a:themeElements>
    <a:clrScheme name="Forsyning Helsingør">
      <a:dk1>
        <a:sysClr val="windowText" lastClr="000000"/>
      </a:dk1>
      <a:lt1>
        <a:sysClr val="window" lastClr="FFFFFF"/>
      </a:lt1>
      <a:dk2>
        <a:srgbClr val="00A452"/>
      </a:dk2>
      <a:lt2>
        <a:srgbClr val="96C23C"/>
      </a:lt2>
      <a:accent1>
        <a:srgbClr val="44697D"/>
      </a:accent1>
      <a:accent2>
        <a:srgbClr val="7D9AAA"/>
      </a:accent2>
      <a:accent3>
        <a:srgbClr val="F7921E"/>
      </a:accent3>
      <a:accent4>
        <a:srgbClr val="E63B2B"/>
      </a:accent4>
      <a:accent5>
        <a:srgbClr val="58C0D8"/>
      </a:accent5>
      <a:accent6>
        <a:srgbClr val="0098B2"/>
      </a:accent6>
      <a:hlink>
        <a:srgbClr val="0000FF"/>
      </a:hlink>
      <a:folHlink>
        <a:srgbClr val="800080"/>
      </a:folHlink>
    </a:clrScheme>
    <a:fontScheme name="Forsyning Helsingør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3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3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æsentation1" id="{B8AC1578-FACF-4E8B-AD7A-84C2567E2C8B}" vid="{D788AB2F-700B-4C5F-B16B-63DDF78D02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FH skabelon (alm)</Template>
  <TotalTime>0</TotalTime>
  <Words>1480</Words>
  <Application>Microsoft Office PowerPoint</Application>
  <PresentationFormat>Widescreen</PresentationFormat>
  <Paragraphs>229</Paragraphs>
  <Slides>23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FH skabelon (alm)</vt:lpstr>
      <vt:lpstr>Referat af bestyrelsesmøde den 21. juni 2018 i: Forsyning Helsingør Vand A/S Forsyning Helsingør Spildevand A/S </vt:lpstr>
      <vt:lpstr>Møde-deltagere</vt:lpstr>
      <vt:lpstr>Dagsorden</vt:lpstr>
      <vt:lpstr>1. Godkendelse af dagsorden</vt:lpstr>
      <vt:lpstr>2. Underskrift af Protokollat</vt:lpstr>
      <vt:lpstr>3. Formanden og Direktionen orienterer </vt:lpstr>
      <vt:lpstr>4. Økonomi- og ledelsesrapportering</vt:lpstr>
      <vt:lpstr>LIS - april 2018</vt:lpstr>
      <vt:lpstr>Nettoomsætning og driftsresultat</vt:lpstr>
      <vt:lpstr>Regulatoriske forhold 2018 </vt:lpstr>
      <vt:lpstr>Anlægsinvesteringer – april 2018</vt:lpstr>
      <vt:lpstr>4. Økonomi- og ledelsesrapportering - Indstilling</vt:lpstr>
      <vt:lpstr>5. Hospitalsgrunden</vt:lpstr>
      <vt:lpstr>Punkter til orientering</vt:lpstr>
      <vt:lpstr>6. Snekkersten Vandværk</vt:lpstr>
      <vt:lpstr>7. Hellebæk Vandværk - todeling</vt:lpstr>
      <vt:lpstr>8. Skattesagen</vt:lpstr>
      <vt:lpstr>9. Rødtjørnevej</vt:lpstr>
      <vt:lpstr>10. Tretorngrunden - status</vt:lpstr>
      <vt:lpstr>11. Fravigelse af tavshedspligt</vt:lpstr>
      <vt:lpstr>12. Kommunikation</vt:lpstr>
      <vt:lpstr>13. Mødeplan 2018</vt:lpstr>
      <vt:lpstr>14. Eventuelt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2018-04-05T10:16:58Z</dcterms:created>
  <dcterms:modified xsi:type="dcterms:W3CDTF">2018-06-25T12:41:03Z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</Properties>
</file>