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64" r:id="rId2"/>
    <p:sldId id="342" r:id="rId3"/>
    <p:sldId id="290" r:id="rId4"/>
    <p:sldId id="271" r:id="rId5"/>
    <p:sldId id="272" r:id="rId6"/>
    <p:sldId id="273" r:id="rId7"/>
    <p:sldId id="287" r:id="rId8"/>
    <p:sldId id="343" r:id="rId9"/>
    <p:sldId id="327" r:id="rId10"/>
    <p:sldId id="328" r:id="rId11"/>
    <p:sldId id="310" r:id="rId12"/>
    <p:sldId id="344" r:id="rId13"/>
    <p:sldId id="345" r:id="rId14"/>
    <p:sldId id="346" r:id="rId15"/>
    <p:sldId id="347" r:id="rId16"/>
    <p:sldId id="311" r:id="rId17"/>
    <p:sldId id="279" r:id="rId18"/>
    <p:sldId id="321" r:id="rId19"/>
    <p:sldId id="314" r:id="rId20"/>
    <p:sldId id="293" r:id="rId21"/>
    <p:sldId id="316" r:id="rId22"/>
    <p:sldId id="317" r:id="rId23"/>
    <p:sldId id="318" r:id="rId24"/>
    <p:sldId id="325" r:id="rId25"/>
    <p:sldId id="323" r:id="rId26"/>
    <p:sldId id="324" r:id="rId27"/>
    <p:sldId id="281" r:id="rId28"/>
    <p:sldId id="282" r:id="rId29"/>
    <p:sldId id="283" r:id="rId30"/>
    <p:sldId id="284" r:id="rId3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" userDrawn="1">
          <p15:clr>
            <a:srgbClr val="A4A3A4"/>
          </p15:clr>
        </p15:guide>
        <p15:guide id="4" orient="horz" pos="3517" userDrawn="1">
          <p15:clr>
            <a:srgbClr val="A4A3A4"/>
          </p15:clr>
        </p15:guide>
        <p15:guide id="5" orient="horz" pos="4105" userDrawn="1">
          <p15:clr>
            <a:srgbClr val="A4A3A4"/>
          </p15:clr>
        </p15:guide>
        <p15:guide id="6" pos="3629" userDrawn="1">
          <p15:clr>
            <a:srgbClr val="A4A3A4"/>
          </p15:clr>
        </p15:guide>
        <p15:guide id="7" pos="604" userDrawn="1">
          <p15:clr>
            <a:srgbClr val="A4A3A4"/>
          </p15:clr>
        </p15:guide>
        <p15:guide id="8" pos="7076" userDrawn="1">
          <p15:clr>
            <a:srgbClr val="A4A3A4"/>
          </p15:clr>
        </p15:guide>
        <p15:guide id="9" pos="40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745"/>
  </p:normalViewPr>
  <p:slideViewPr>
    <p:cSldViewPr snapToObjects="1" showGuides="1">
      <p:cViewPr varScale="1">
        <p:scale>
          <a:sx n="91" d="100"/>
          <a:sy n="91" d="100"/>
        </p:scale>
        <p:origin x="494" y="62"/>
      </p:cViewPr>
      <p:guideLst>
        <p:guide orient="horz" pos="1365"/>
        <p:guide orient="horz" pos="1141"/>
        <p:guide orient="horz" pos="228"/>
        <p:guide orient="horz" pos="3517"/>
        <p:guide orient="horz" pos="4105"/>
        <p:guide pos="3629"/>
        <p:guide pos="604"/>
        <p:guide pos="7076"/>
        <p:guide pos="40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500" b="1" dirty="0" smtClean="0"/>
            <a:t>Beslutnings-punkter</a:t>
          </a:r>
          <a:endParaRPr lang="da-DK" sz="1500" b="1" dirty="0"/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9155BBFB-D4D3-4F07-A4BF-C12DA25B21CE}">
      <dgm:prSet phldrT="[Tekst]" custT="1"/>
      <dgm:spPr/>
      <dgm:t>
        <a:bodyPr/>
        <a:lstStyle/>
        <a:p>
          <a:r>
            <a:rPr lang="da-DK" sz="1400" dirty="0" smtClean="0"/>
            <a:t>1. Godkendelse af dagsorden</a:t>
          </a:r>
          <a:endParaRPr lang="da-DK" sz="1400" dirty="0"/>
        </a:p>
      </dgm:t>
    </dgm:pt>
    <dgm:pt modelId="{5ED30F96-C890-44DB-8D9B-82C18AA8B05A}" type="parTrans" cxnId="{269168E5-FBE2-473F-9B8C-1F727ECB08C2}">
      <dgm:prSet/>
      <dgm:spPr/>
      <dgm:t>
        <a:bodyPr/>
        <a:lstStyle/>
        <a:p>
          <a:endParaRPr lang="da-DK"/>
        </a:p>
      </dgm:t>
    </dgm:pt>
    <dgm:pt modelId="{C2593816-6688-4688-AEA1-2A71D195D27A}" type="sibTrans" cxnId="{269168E5-FBE2-473F-9B8C-1F727ECB08C2}">
      <dgm:prSet/>
      <dgm:spPr/>
      <dgm:t>
        <a:bodyPr/>
        <a:lstStyle/>
        <a:p>
          <a:endParaRPr lang="da-DK"/>
        </a:p>
      </dgm:t>
    </dgm:pt>
    <dgm:pt modelId="{CC9B09BE-779B-4595-9F5E-D0CF7B4FEBB0}">
      <dgm:prSet phldrT="[Tekst]" custT="1"/>
      <dgm:spPr/>
      <dgm:t>
        <a:bodyPr/>
        <a:lstStyle/>
        <a:p>
          <a:r>
            <a:rPr lang="da-DK" sz="1400" dirty="0" smtClean="0"/>
            <a:t>2. Underskrift af protokollater</a:t>
          </a:r>
          <a:endParaRPr lang="da-DK" sz="1400" dirty="0"/>
        </a:p>
      </dgm:t>
    </dgm:pt>
    <dgm:pt modelId="{98A39AB7-DC8A-43DD-993A-90122A14EA34}" type="parTrans" cxnId="{EB69BB20-E3C6-4CE5-9671-64BAABAD87C1}">
      <dgm:prSet/>
      <dgm:spPr/>
      <dgm:t>
        <a:bodyPr/>
        <a:lstStyle/>
        <a:p>
          <a:endParaRPr lang="da-DK"/>
        </a:p>
      </dgm:t>
    </dgm:pt>
    <dgm:pt modelId="{2400F7BE-0FF2-4A3F-B8AC-11555449814F}" type="sibTrans" cxnId="{EB69BB20-E3C6-4CE5-9671-64BAABAD87C1}">
      <dgm:prSet/>
      <dgm:spPr/>
      <dgm:t>
        <a:bodyPr/>
        <a:lstStyle/>
        <a:p>
          <a:endParaRPr lang="da-DK"/>
        </a:p>
      </dgm:t>
    </dgm:pt>
    <dgm:pt modelId="{DAB786D9-6BA0-452B-AEEC-3516A63A2EEF}">
      <dgm:prSet phldrT="[Tekst]" custT="1"/>
      <dgm:spPr/>
      <dgm:t>
        <a:bodyPr/>
        <a:lstStyle/>
        <a:p>
          <a:r>
            <a:rPr lang="da-DK" sz="1400" dirty="0" smtClean="0"/>
            <a:t>3. Formanden og Direktionen orienterer</a:t>
          </a:r>
          <a:endParaRPr lang="da-DK" sz="1400" dirty="0"/>
        </a:p>
      </dgm:t>
    </dgm:pt>
    <dgm:pt modelId="{BFC4E8F9-DE1E-4B86-AD88-CFEF1293191A}" type="parTrans" cxnId="{B5B39183-D5B2-41E8-ABF4-5A1CC23A8F94}">
      <dgm:prSet/>
      <dgm:spPr/>
      <dgm:t>
        <a:bodyPr/>
        <a:lstStyle/>
        <a:p>
          <a:endParaRPr lang="da-DK"/>
        </a:p>
      </dgm:t>
    </dgm:pt>
    <dgm:pt modelId="{D8A5EF99-3AE3-4B17-AEB1-E1BEAE22B5A2}" type="sibTrans" cxnId="{B5B39183-D5B2-41E8-ABF4-5A1CC23A8F94}">
      <dgm:prSet/>
      <dgm:spPr/>
      <dgm:t>
        <a:bodyPr/>
        <a:lstStyle/>
        <a:p>
          <a:endParaRPr lang="da-DK"/>
        </a:p>
      </dgm:t>
    </dgm:pt>
    <dgm:pt modelId="{82D6501F-204F-4930-A02C-A0C078863126}">
      <dgm:prSet phldrT="[Tekst]" custT="1"/>
      <dgm:spPr/>
      <dgm:t>
        <a:bodyPr/>
        <a:lstStyle/>
        <a:p>
          <a:r>
            <a:rPr lang="da-DK" sz="1400" dirty="0" smtClean="0"/>
            <a:t>4. </a:t>
          </a:r>
          <a:r>
            <a:rPr lang="da-DK" sz="1400" strike="sngStrike" dirty="0" smtClean="0"/>
            <a:t>Årsrapport 2018 – begge selskaber</a:t>
          </a:r>
          <a:endParaRPr lang="da-DK" sz="1400" strike="sngStrike" dirty="0"/>
        </a:p>
      </dgm:t>
    </dgm:pt>
    <dgm:pt modelId="{C4BD7E10-6577-44DA-BE62-462EE0A8FAF3}" type="parTrans" cxnId="{C4942AC1-4166-4073-B83B-6A9E5AE2A81D}">
      <dgm:prSet/>
      <dgm:spPr/>
      <dgm:t>
        <a:bodyPr/>
        <a:lstStyle/>
        <a:p>
          <a:endParaRPr lang="da-DK"/>
        </a:p>
      </dgm:t>
    </dgm:pt>
    <dgm:pt modelId="{381A0FAB-D14F-40A1-9892-EF1C96316037}" type="sibTrans" cxnId="{C4942AC1-4166-4073-B83B-6A9E5AE2A81D}">
      <dgm:prSet/>
      <dgm:spPr/>
      <dgm:t>
        <a:bodyPr/>
        <a:lstStyle/>
        <a:p>
          <a:endParaRPr lang="da-DK"/>
        </a:p>
      </dgm:t>
    </dgm:pt>
    <dgm:pt modelId="{0269F882-FA28-4B73-8023-AB07693A3913}">
      <dgm:prSet phldrT="[Tekst]" custT="1"/>
      <dgm:spPr/>
      <dgm:t>
        <a:bodyPr/>
        <a:lstStyle/>
        <a:p>
          <a:r>
            <a:rPr lang="da-DK" sz="1400" dirty="0" smtClean="0"/>
            <a:t>5. </a:t>
          </a:r>
          <a:r>
            <a:rPr lang="da-DK" sz="1400" strike="sngStrike" dirty="0" smtClean="0"/>
            <a:t>Økonomi- og ledelsesrapportering</a:t>
          </a:r>
          <a:endParaRPr lang="da-DK" sz="1400" strike="sngStrike" dirty="0"/>
        </a:p>
      </dgm:t>
    </dgm:pt>
    <dgm:pt modelId="{35570E76-F447-4776-9A8A-639A6D2856D0}" type="parTrans" cxnId="{D02F4840-089E-4544-9418-5D15A89C8701}">
      <dgm:prSet/>
      <dgm:spPr/>
      <dgm:t>
        <a:bodyPr/>
        <a:lstStyle/>
        <a:p>
          <a:endParaRPr lang="da-DK"/>
        </a:p>
      </dgm:t>
    </dgm:pt>
    <dgm:pt modelId="{6252B273-EFE8-4591-94F9-4A0271122913}" type="sibTrans" cxnId="{D02F4840-089E-4544-9418-5D15A89C8701}">
      <dgm:prSet/>
      <dgm:spPr/>
      <dgm:t>
        <a:bodyPr/>
        <a:lstStyle/>
        <a:p>
          <a:endParaRPr lang="da-DK"/>
        </a:p>
      </dgm:t>
    </dgm:pt>
    <dgm:pt modelId="{A05F90CC-0F85-4641-B3A3-374B160D41E3}">
      <dgm:prSet phldrT="[Tekst]" custT="1"/>
      <dgm:spPr/>
      <dgm:t>
        <a:bodyPr/>
        <a:lstStyle/>
        <a:p>
          <a:r>
            <a:rPr lang="da-DK" sz="1400" dirty="0" smtClean="0"/>
            <a:t>6. Generalforsamling 2019</a:t>
          </a:r>
          <a:endParaRPr lang="da-DK" sz="1400" dirty="0"/>
        </a:p>
      </dgm:t>
    </dgm:pt>
    <dgm:pt modelId="{31519027-6B02-4B31-B9C6-F2EE08EE0FD2}" type="parTrans" cxnId="{014C6C5D-C0C0-4AF9-BB43-234138046C1C}">
      <dgm:prSet/>
      <dgm:spPr/>
      <dgm:t>
        <a:bodyPr/>
        <a:lstStyle/>
        <a:p>
          <a:endParaRPr lang="da-DK"/>
        </a:p>
      </dgm:t>
    </dgm:pt>
    <dgm:pt modelId="{1CE6DE38-BB8E-4997-BD85-C829A5BF9737}" type="sibTrans" cxnId="{014C6C5D-C0C0-4AF9-BB43-234138046C1C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3A5E326B-368A-45CE-AC0A-0B094B5CCC8D}" type="pres">
      <dgm:prSet presAssocID="{BFF0A680-0277-4251-9D28-CCA7C0741327}" presName="thickLine" presStyleLbl="alignNode1" presStyleIdx="0" presStyleCnt="1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7" custScaleX="134898"/>
      <dgm:spPr/>
      <dgm:t>
        <a:bodyPr/>
        <a:lstStyle/>
        <a:p>
          <a:endParaRPr lang="da-DK"/>
        </a:p>
      </dgm:t>
    </dgm:pt>
    <dgm:pt modelId="{A6BBAC32-D34D-41CC-B621-B81E193FB30F}" type="pres">
      <dgm:prSet presAssocID="{BFF0A680-0277-4251-9D28-CCA7C0741327}" presName="vert1" presStyleCnt="0"/>
      <dgm:spPr/>
    </dgm:pt>
    <dgm:pt modelId="{ED131202-7273-409C-B493-CAEC0E1C64ED}" type="pres">
      <dgm:prSet presAssocID="{9155BBFB-D4D3-4F07-A4BF-C12DA25B21CE}" presName="vertSpace2a" presStyleCnt="0"/>
      <dgm:spPr/>
    </dgm:pt>
    <dgm:pt modelId="{97E91188-CE68-431F-8EDA-1539373712B6}" type="pres">
      <dgm:prSet presAssocID="{9155BBFB-D4D3-4F07-A4BF-C12DA25B21CE}" presName="horz2" presStyleCnt="0"/>
      <dgm:spPr/>
    </dgm:pt>
    <dgm:pt modelId="{9F7FFEA5-6902-4A7A-A07C-A8FAF0A5EA3E}" type="pres">
      <dgm:prSet presAssocID="{9155BBFB-D4D3-4F07-A4BF-C12DA25B21CE}" presName="horzSpace2" presStyleCnt="0"/>
      <dgm:spPr/>
    </dgm:pt>
    <dgm:pt modelId="{B4D3465A-4437-4356-A4A0-A35796071859}" type="pres">
      <dgm:prSet presAssocID="{9155BBFB-D4D3-4F07-A4BF-C12DA25B21CE}" presName="tx2" presStyleLbl="revTx" presStyleIdx="1" presStyleCnt="7"/>
      <dgm:spPr/>
      <dgm:t>
        <a:bodyPr/>
        <a:lstStyle/>
        <a:p>
          <a:endParaRPr lang="da-DK"/>
        </a:p>
      </dgm:t>
    </dgm:pt>
    <dgm:pt modelId="{2813C42B-D49A-4ED2-9A85-1C781AA0EE89}" type="pres">
      <dgm:prSet presAssocID="{9155BBFB-D4D3-4F07-A4BF-C12DA25B21CE}" presName="vert2" presStyleCnt="0"/>
      <dgm:spPr/>
    </dgm:pt>
    <dgm:pt modelId="{27575DC7-8C70-401F-B94C-23B92C7F6962}" type="pres">
      <dgm:prSet presAssocID="{9155BBFB-D4D3-4F07-A4BF-C12DA25B21CE}" presName="thinLine2b" presStyleLbl="callout" presStyleIdx="0" presStyleCnt="6"/>
      <dgm:spPr/>
    </dgm:pt>
    <dgm:pt modelId="{4B831A8B-55AE-454A-976C-D90FE9A7BE3F}" type="pres">
      <dgm:prSet presAssocID="{9155BBFB-D4D3-4F07-A4BF-C12DA25B21CE}" presName="vertSpace2b" presStyleCnt="0"/>
      <dgm:spPr/>
    </dgm:pt>
    <dgm:pt modelId="{2FA5E622-5748-4A64-A651-3EBFA8865B82}" type="pres">
      <dgm:prSet presAssocID="{CC9B09BE-779B-4595-9F5E-D0CF7B4FEBB0}" presName="horz2" presStyleCnt="0"/>
      <dgm:spPr/>
    </dgm:pt>
    <dgm:pt modelId="{BABCA473-88D8-411A-9A6C-BAD86920EFA1}" type="pres">
      <dgm:prSet presAssocID="{CC9B09BE-779B-4595-9F5E-D0CF7B4FEBB0}" presName="horzSpace2" presStyleCnt="0"/>
      <dgm:spPr/>
    </dgm:pt>
    <dgm:pt modelId="{12F8273C-DE87-477E-BAE8-A34A8DA41083}" type="pres">
      <dgm:prSet presAssocID="{CC9B09BE-779B-4595-9F5E-D0CF7B4FEBB0}" presName="tx2" presStyleLbl="revTx" presStyleIdx="2" presStyleCnt="7"/>
      <dgm:spPr/>
      <dgm:t>
        <a:bodyPr/>
        <a:lstStyle/>
        <a:p>
          <a:endParaRPr lang="da-DK"/>
        </a:p>
      </dgm:t>
    </dgm:pt>
    <dgm:pt modelId="{E695412A-E125-4A72-8DF6-183E0EA5D234}" type="pres">
      <dgm:prSet presAssocID="{CC9B09BE-779B-4595-9F5E-D0CF7B4FEBB0}" presName="vert2" presStyleCnt="0"/>
      <dgm:spPr/>
    </dgm:pt>
    <dgm:pt modelId="{60F216FD-13B3-428B-AC0A-56C46D937197}" type="pres">
      <dgm:prSet presAssocID="{CC9B09BE-779B-4595-9F5E-D0CF7B4FEBB0}" presName="thinLine2b" presStyleLbl="callout" presStyleIdx="1" presStyleCnt="6"/>
      <dgm:spPr/>
    </dgm:pt>
    <dgm:pt modelId="{CE8A0760-33CF-4EF1-840B-27A135171577}" type="pres">
      <dgm:prSet presAssocID="{CC9B09BE-779B-4595-9F5E-D0CF7B4FEBB0}" presName="vertSpace2b" presStyleCnt="0"/>
      <dgm:spPr/>
    </dgm:pt>
    <dgm:pt modelId="{9A77AD01-C372-4774-BAEB-F4398410144E}" type="pres">
      <dgm:prSet presAssocID="{DAB786D9-6BA0-452B-AEEC-3516A63A2EEF}" presName="horz2" presStyleCnt="0"/>
      <dgm:spPr/>
    </dgm:pt>
    <dgm:pt modelId="{8B6B2978-B0EB-4EF3-94D6-ECE9572E976D}" type="pres">
      <dgm:prSet presAssocID="{DAB786D9-6BA0-452B-AEEC-3516A63A2EEF}" presName="horzSpace2" presStyleCnt="0"/>
      <dgm:spPr/>
    </dgm:pt>
    <dgm:pt modelId="{6DF7BB97-E8C6-494F-886E-DBAF66F52A70}" type="pres">
      <dgm:prSet presAssocID="{DAB786D9-6BA0-452B-AEEC-3516A63A2EEF}" presName="tx2" presStyleLbl="revTx" presStyleIdx="3" presStyleCnt="7"/>
      <dgm:spPr/>
      <dgm:t>
        <a:bodyPr/>
        <a:lstStyle/>
        <a:p>
          <a:endParaRPr lang="da-DK"/>
        </a:p>
      </dgm:t>
    </dgm:pt>
    <dgm:pt modelId="{2696ECDA-7BDF-4F8A-9E1B-104552CACCE6}" type="pres">
      <dgm:prSet presAssocID="{DAB786D9-6BA0-452B-AEEC-3516A63A2EEF}" presName="vert2" presStyleCnt="0"/>
      <dgm:spPr/>
    </dgm:pt>
    <dgm:pt modelId="{FA478A36-A64E-460F-AE67-40392AE39135}" type="pres">
      <dgm:prSet presAssocID="{DAB786D9-6BA0-452B-AEEC-3516A63A2EEF}" presName="thinLine2b" presStyleLbl="callout" presStyleIdx="2" presStyleCnt="6"/>
      <dgm:spPr/>
    </dgm:pt>
    <dgm:pt modelId="{A062A26B-F372-462C-BFAA-EEAE8F24AEC3}" type="pres">
      <dgm:prSet presAssocID="{DAB786D9-6BA0-452B-AEEC-3516A63A2EEF}" presName="vertSpace2b" presStyleCnt="0"/>
      <dgm:spPr/>
    </dgm:pt>
    <dgm:pt modelId="{63916156-F8FD-412D-B0BF-D86986506E39}" type="pres">
      <dgm:prSet presAssocID="{82D6501F-204F-4930-A02C-A0C078863126}" presName="horz2" presStyleCnt="0"/>
      <dgm:spPr/>
    </dgm:pt>
    <dgm:pt modelId="{AE805869-FF8C-41BF-BA75-7E87622F8739}" type="pres">
      <dgm:prSet presAssocID="{82D6501F-204F-4930-A02C-A0C078863126}" presName="horzSpace2" presStyleCnt="0"/>
      <dgm:spPr/>
    </dgm:pt>
    <dgm:pt modelId="{78AB4A41-79DD-48A9-88BF-991BD3B102A6}" type="pres">
      <dgm:prSet presAssocID="{82D6501F-204F-4930-A02C-A0C078863126}" presName="tx2" presStyleLbl="revTx" presStyleIdx="4" presStyleCnt="7"/>
      <dgm:spPr/>
      <dgm:t>
        <a:bodyPr/>
        <a:lstStyle/>
        <a:p>
          <a:endParaRPr lang="da-DK"/>
        </a:p>
      </dgm:t>
    </dgm:pt>
    <dgm:pt modelId="{AA50835C-609A-4933-AC3F-468EC6BEFEE8}" type="pres">
      <dgm:prSet presAssocID="{82D6501F-204F-4930-A02C-A0C078863126}" presName="vert2" presStyleCnt="0"/>
      <dgm:spPr/>
    </dgm:pt>
    <dgm:pt modelId="{D4BF0867-9340-4A6D-B1BF-BFBD81106D63}" type="pres">
      <dgm:prSet presAssocID="{82D6501F-204F-4930-A02C-A0C078863126}" presName="thinLine2b" presStyleLbl="callout" presStyleIdx="3" presStyleCnt="6"/>
      <dgm:spPr/>
    </dgm:pt>
    <dgm:pt modelId="{D5CBBB0B-AB29-4747-B814-62F7EC0597C3}" type="pres">
      <dgm:prSet presAssocID="{82D6501F-204F-4930-A02C-A0C078863126}" presName="vertSpace2b" presStyleCnt="0"/>
      <dgm:spPr/>
    </dgm:pt>
    <dgm:pt modelId="{FFC11E31-644F-457A-BD69-30A223594EB6}" type="pres">
      <dgm:prSet presAssocID="{0269F882-FA28-4B73-8023-AB07693A3913}" presName="horz2" presStyleCnt="0"/>
      <dgm:spPr/>
    </dgm:pt>
    <dgm:pt modelId="{8B49A532-6F0E-4DF9-8F28-1F04AF1B3E25}" type="pres">
      <dgm:prSet presAssocID="{0269F882-FA28-4B73-8023-AB07693A3913}" presName="horzSpace2" presStyleCnt="0"/>
      <dgm:spPr/>
    </dgm:pt>
    <dgm:pt modelId="{00C7E003-B89A-480E-9AFB-0E1E40FF8C2B}" type="pres">
      <dgm:prSet presAssocID="{0269F882-FA28-4B73-8023-AB07693A3913}" presName="tx2" presStyleLbl="revTx" presStyleIdx="5" presStyleCnt="7"/>
      <dgm:spPr/>
      <dgm:t>
        <a:bodyPr/>
        <a:lstStyle/>
        <a:p>
          <a:endParaRPr lang="da-DK"/>
        </a:p>
      </dgm:t>
    </dgm:pt>
    <dgm:pt modelId="{0E87F07A-A1E3-4991-BEE8-4EC469EA329C}" type="pres">
      <dgm:prSet presAssocID="{0269F882-FA28-4B73-8023-AB07693A3913}" presName="vert2" presStyleCnt="0"/>
      <dgm:spPr/>
    </dgm:pt>
    <dgm:pt modelId="{8709DDBE-78D7-484D-83F9-8B5AF1FAE9FE}" type="pres">
      <dgm:prSet presAssocID="{0269F882-FA28-4B73-8023-AB07693A3913}" presName="thinLine2b" presStyleLbl="callout" presStyleIdx="4" presStyleCnt="6"/>
      <dgm:spPr/>
    </dgm:pt>
    <dgm:pt modelId="{145A000B-2728-4D40-8D5F-05AC095A688D}" type="pres">
      <dgm:prSet presAssocID="{0269F882-FA28-4B73-8023-AB07693A3913}" presName="vertSpace2b" presStyleCnt="0"/>
      <dgm:spPr/>
    </dgm:pt>
    <dgm:pt modelId="{F2C26F55-5244-40C7-8D2E-B17CE7E8B9FB}" type="pres">
      <dgm:prSet presAssocID="{A05F90CC-0F85-4641-B3A3-374B160D41E3}" presName="horz2" presStyleCnt="0"/>
      <dgm:spPr/>
    </dgm:pt>
    <dgm:pt modelId="{5219BBAD-78E6-4992-8805-A7A60965EE9F}" type="pres">
      <dgm:prSet presAssocID="{A05F90CC-0F85-4641-B3A3-374B160D41E3}" presName="horzSpace2" presStyleCnt="0"/>
      <dgm:spPr/>
    </dgm:pt>
    <dgm:pt modelId="{FE82DDB0-03A9-441F-9257-D142F5161D05}" type="pres">
      <dgm:prSet presAssocID="{A05F90CC-0F85-4641-B3A3-374B160D41E3}" presName="tx2" presStyleLbl="revTx" presStyleIdx="6" presStyleCnt="7"/>
      <dgm:spPr/>
      <dgm:t>
        <a:bodyPr/>
        <a:lstStyle/>
        <a:p>
          <a:endParaRPr lang="da-DK"/>
        </a:p>
      </dgm:t>
    </dgm:pt>
    <dgm:pt modelId="{455D8E7F-5A17-404F-ACAC-271802B6A846}" type="pres">
      <dgm:prSet presAssocID="{A05F90CC-0F85-4641-B3A3-374B160D41E3}" presName="vert2" presStyleCnt="0"/>
      <dgm:spPr/>
    </dgm:pt>
    <dgm:pt modelId="{26C172B4-2032-42E1-8484-EAC5631BF3AB}" type="pres">
      <dgm:prSet presAssocID="{A05F90CC-0F85-4641-B3A3-374B160D41E3}" presName="thinLine2b" presStyleLbl="callout" presStyleIdx="5" presStyleCnt="6"/>
      <dgm:spPr/>
    </dgm:pt>
    <dgm:pt modelId="{5188CBF7-2AD8-4C41-B3F9-0DE1D18BC8DA}" type="pres">
      <dgm:prSet presAssocID="{A05F90CC-0F85-4641-B3A3-374B160D41E3}" presName="vertSpace2b" presStyleCnt="0"/>
      <dgm:spPr/>
    </dgm:pt>
  </dgm:ptLst>
  <dgm:cxnLst>
    <dgm:cxn modelId="{4154CBAE-5553-4B69-AE67-C69D682C2F8F}" type="presOf" srcId="{A05F90CC-0F85-4641-B3A3-374B160D41E3}" destId="{FE82DDB0-03A9-441F-9257-D142F5161D05}" srcOrd="0" destOrd="0" presId="urn:microsoft.com/office/officeart/2008/layout/LinedList"/>
    <dgm:cxn modelId="{B5B39183-D5B2-41E8-ABF4-5A1CC23A8F94}" srcId="{BFF0A680-0277-4251-9D28-CCA7C0741327}" destId="{DAB786D9-6BA0-452B-AEEC-3516A63A2EEF}" srcOrd="2" destOrd="0" parTransId="{BFC4E8F9-DE1E-4B86-AD88-CFEF1293191A}" sibTransId="{D8A5EF99-3AE3-4B17-AEB1-E1BEAE22B5A2}"/>
    <dgm:cxn modelId="{EB69BB20-E3C6-4CE5-9671-64BAABAD87C1}" srcId="{BFF0A680-0277-4251-9D28-CCA7C0741327}" destId="{CC9B09BE-779B-4595-9F5E-D0CF7B4FEBB0}" srcOrd="1" destOrd="0" parTransId="{98A39AB7-DC8A-43DD-993A-90122A14EA34}" sibTransId="{2400F7BE-0FF2-4A3F-B8AC-11555449814F}"/>
    <dgm:cxn modelId="{0BE821AB-F3D2-48CE-864B-63BD56953DCF}" type="presOf" srcId="{82D6501F-204F-4930-A02C-A0C078863126}" destId="{78AB4A41-79DD-48A9-88BF-991BD3B102A6}" srcOrd="0" destOrd="0" presId="urn:microsoft.com/office/officeart/2008/layout/LinedList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269168E5-FBE2-473F-9B8C-1F727ECB08C2}" srcId="{BFF0A680-0277-4251-9D28-CCA7C0741327}" destId="{9155BBFB-D4D3-4F07-A4BF-C12DA25B21CE}" srcOrd="0" destOrd="0" parTransId="{5ED30F96-C890-44DB-8D9B-82C18AA8B05A}" sibTransId="{C2593816-6688-4688-AEA1-2A71D195D27A}"/>
    <dgm:cxn modelId="{D02F4840-089E-4544-9418-5D15A89C8701}" srcId="{BFF0A680-0277-4251-9D28-CCA7C0741327}" destId="{0269F882-FA28-4B73-8023-AB07693A3913}" srcOrd="4" destOrd="0" parTransId="{35570E76-F447-4776-9A8A-639A6D2856D0}" sibTransId="{6252B273-EFE8-4591-94F9-4A0271122913}"/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C4942AC1-4166-4073-B83B-6A9E5AE2A81D}" srcId="{BFF0A680-0277-4251-9D28-CCA7C0741327}" destId="{82D6501F-204F-4930-A02C-A0C078863126}" srcOrd="3" destOrd="0" parTransId="{C4BD7E10-6577-44DA-BE62-462EE0A8FAF3}" sibTransId="{381A0FAB-D14F-40A1-9892-EF1C96316037}"/>
    <dgm:cxn modelId="{42BEC214-8767-49CE-B2CF-744B77729450}" type="presOf" srcId="{DAB786D9-6BA0-452B-AEEC-3516A63A2EEF}" destId="{6DF7BB97-E8C6-494F-886E-DBAF66F52A70}" srcOrd="0" destOrd="0" presId="urn:microsoft.com/office/officeart/2008/layout/LinedList"/>
    <dgm:cxn modelId="{014C6C5D-C0C0-4AF9-BB43-234138046C1C}" srcId="{BFF0A680-0277-4251-9D28-CCA7C0741327}" destId="{A05F90CC-0F85-4641-B3A3-374B160D41E3}" srcOrd="5" destOrd="0" parTransId="{31519027-6B02-4B31-B9C6-F2EE08EE0FD2}" sibTransId="{1CE6DE38-BB8E-4997-BD85-C829A5BF9737}"/>
    <dgm:cxn modelId="{90004B35-CA07-49C0-A33B-9394315E63C7}" type="presOf" srcId="{9155BBFB-D4D3-4F07-A4BF-C12DA25B21CE}" destId="{B4D3465A-4437-4356-A4A0-A35796071859}" srcOrd="0" destOrd="0" presId="urn:microsoft.com/office/officeart/2008/layout/LinedList"/>
    <dgm:cxn modelId="{9237FC31-523D-49AE-BDCF-EF2E30D77579}" type="presOf" srcId="{CC9B09BE-779B-4595-9F5E-D0CF7B4FEBB0}" destId="{12F8273C-DE87-477E-BAE8-A34A8DA41083}" srcOrd="0" destOrd="0" presId="urn:microsoft.com/office/officeart/2008/layout/LinedList"/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AE4CB04A-1E30-48F9-82C3-CEAD96C606E4}" type="presOf" srcId="{0269F882-FA28-4B73-8023-AB07693A3913}" destId="{00C7E003-B89A-480E-9AFB-0E1E40FF8C2B}" srcOrd="0" destOrd="0" presId="urn:microsoft.com/office/officeart/2008/layout/LinedList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C5350A61-D150-4DA4-A28C-242485C70E09}" type="presParOf" srcId="{A6BBAC32-D34D-41CC-B621-B81E193FB30F}" destId="{ED131202-7273-409C-B493-CAEC0E1C64ED}" srcOrd="0" destOrd="0" presId="urn:microsoft.com/office/officeart/2008/layout/LinedList"/>
    <dgm:cxn modelId="{AC0BC18D-4787-48FF-8DEE-032CC281EF8F}" type="presParOf" srcId="{A6BBAC32-D34D-41CC-B621-B81E193FB30F}" destId="{97E91188-CE68-431F-8EDA-1539373712B6}" srcOrd="1" destOrd="0" presId="urn:microsoft.com/office/officeart/2008/layout/LinedList"/>
    <dgm:cxn modelId="{86339ED9-5FA7-460D-B08D-1D34EC92ABEE}" type="presParOf" srcId="{97E91188-CE68-431F-8EDA-1539373712B6}" destId="{9F7FFEA5-6902-4A7A-A07C-A8FAF0A5EA3E}" srcOrd="0" destOrd="0" presId="urn:microsoft.com/office/officeart/2008/layout/LinedList"/>
    <dgm:cxn modelId="{23B0E97C-5486-4C77-9676-DA790574F0FA}" type="presParOf" srcId="{97E91188-CE68-431F-8EDA-1539373712B6}" destId="{B4D3465A-4437-4356-A4A0-A35796071859}" srcOrd="1" destOrd="0" presId="urn:microsoft.com/office/officeart/2008/layout/LinedList"/>
    <dgm:cxn modelId="{347774B6-42A6-42DC-AC74-A68F16C36B84}" type="presParOf" srcId="{97E91188-CE68-431F-8EDA-1539373712B6}" destId="{2813C42B-D49A-4ED2-9A85-1C781AA0EE89}" srcOrd="2" destOrd="0" presId="urn:microsoft.com/office/officeart/2008/layout/LinedList"/>
    <dgm:cxn modelId="{47672B99-E9FA-46AE-B7D7-E8907289A6FB}" type="presParOf" srcId="{A6BBAC32-D34D-41CC-B621-B81E193FB30F}" destId="{27575DC7-8C70-401F-B94C-23B92C7F6962}" srcOrd="2" destOrd="0" presId="urn:microsoft.com/office/officeart/2008/layout/LinedList"/>
    <dgm:cxn modelId="{8FBA11BB-0045-46A8-9F64-0D409558AD92}" type="presParOf" srcId="{A6BBAC32-D34D-41CC-B621-B81E193FB30F}" destId="{4B831A8B-55AE-454A-976C-D90FE9A7BE3F}" srcOrd="3" destOrd="0" presId="urn:microsoft.com/office/officeart/2008/layout/LinedList"/>
    <dgm:cxn modelId="{A9EA5F1E-65B0-40A1-B9E4-54C591080FAC}" type="presParOf" srcId="{A6BBAC32-D34D-41CC-B621-B81E193FB30F}" destId="{2FA5E622-5748-4A64-A651-3EBFA8865B82}" srcOrd="4" destOrd="0" presId="urn:microsoft.com/office/officeart/2008/layout/LinedList"/>
    <dgm:cxn modelId="{9EE18F3C-13E5-4F2D-B23F-367E107B8FC9}" type="presParOf" srcId="{2FA5E622-5748-4A64-A651-3EBFA8865B82}" destId="{BABCA473-88D8-411A-9A6C-BAD86920EFA1}" srcOrd="0" destOrd="0" presId="urn:microsoft.com/office/officeart/2008/layout/LinedList"/>
    <dgm:cxn modelId="{D8DE96BD-A67F-4996-BBC9-6F7EF1EC3808}" type="presParOf" srcId="{2FA5E622-5748-4A64-A651-3EBFA8865B82}" destId="{12F8273C-DE87-477E-BAE8-A34A8DA41083}" srcOrd="1" destOrd="0" presId="urn:microsoft.com/office/officeart/2008/layout/LinedList"/>
    <dgm:cxn modelId="{678E0A76-A861-4E51-87E9-C8FD29F13C84}" type="presParOf" srcId="{2FA5E622-5748-4A64-A651-3EBFA8865B82}" destId="{E695412A-E125-4A72-8DF6-183E0EA5D234}" srcOrd="2" destOrd="0" presId="urn:microsoft.com/office/officeart/2008/layout/LinedList"/>
    <dgm:cxn modelId="{E08B0F7B-5F45-4BE6-AA23-AFF03F4DC464}" type="presParOf" srcId="{A6BBAC32-D34D-41CC-B621-B81E193FB30F}" destId="{60F216FD-13B3-428B-AC0A-56C46D937197}" srcOrd="5" destOrd="0" presId="urn:microsoft.com/office/officeart/2008/layout/LinedList"/>
    <dgm:cxn modelId="{7622B813-FD2B-4451-BB6B-9DB12F75132B}" type="presParOf" srcId="{A6BBAC32-D34D-41CC-B621-B81E193FB30F}" destId="{CE8A0760-33CF-4EF1-840B-27A135171577}" srcOrd="6" destOrd="0" presId="urn:microsoft.com/office/officeart/2008/layout/LinedList"/>
    <dgm:cxn modelId="{DA280E82-4416-445F-A9AC-298EDE6D2CEC}" type="presParOf" srcId="{A6BBAC32-D34D-41CC-B621-B81E193FB30F}" destId="{9A77AD01-C372-4774-BAEB-F4398410144E}" srcOrd="7" destOrd="0" presId="urn:microsoft.com/office/officeart/2008/layout/LinedList"/>
    <dgm:cxn modelId="{E773F58C-2462-4EC9-8218-FE171B2332E1}" type="presParOf" srcId="{9A77AD01-C372-4774-BAEB-F4398410144E}" destId="{8B6B2978-B0EB-4EF3-94D6-ECE9572E976D}" srcOrd="0" destOrd="0" presId="urn:microsoft.com/office/officeart/2008/layout/LinedList"/>
    <dgm:cxn modelId="{A589C7F3-FDD6-4861-A510-5512DE952654}" type="presParOf" srcId="{9A77AD01-C372-4774-BAEB-F4398410144E}" destId="{6DF7BB97-E8C6-494F-886E-DBAF66F52A70}" srcOrd="1" destOrd="0" presId="urn:microsoft.com/office/officeart/2008/layout/LinedList"/>
    <dgm:cxn modelId="{B3BB2BEA-FD22-4B9A-BF32-AD2322E3E9B2}" type="presParOf" srcId="{9A77AD01-C372-4774-BAEB-F4398410144E}" destId="{2696ECDA-7BDF-4F8A-9E1B-104552CACCE6}" srcOrd="2" destOrd="0" presId="urn:microsoft.com/office/officeart/2008/layout/LinedList"/>
    <dgm:cxn modelId="{6D023923-E808-4271-B482-3DBECCE381D4}" type="presParOf" srcId="{A6BBAC32-D34D-41CC-B621-B81E193FB30F}" destId="{FA478A36-A64E-460F-AE67-40392AE39135}" srcOrd="8" destOrd="0" presId="urn:microsoft.com/office/officeart/2008/layout/LinedList"/>
    <dgm:cxn modelId="{6A04FCA5-4BA1-478B-8354-F791458969E4}" type="presParOf" srcId="{A6BBAC32-D34D-41CC-B621-B81E193FB30F}" destId="{A062A26B-F372-462C-BFAA-EEAE8F24AEC3}" srcOrd="9" destOrd="0" presId="urn:microsoft.com/office/officeart/2008/layout/LinedList"/>
    <dgm:cxn modelId="{83DA2A0C-9619-4E78-A96D-3BE1147BA192}" type="presParOf" srcId="{A6BBAC32-D34D-41CC-B621-B81E193FB30F}" destId="{63916156-F8FD-412D-B0BF-D86986506E39}" srcOrd="10" destOrd="0" presId="urn:microsoft.com/office/officeart/2008/layout/LinedList"/>
    <dgm:cxn modelId="{A64F67AB-E3F5-4732-A356-EBD0147AB19C}" type="presParOf" srcId="{63916156-F8FD-412D-B0BF-D86986506E39}" destId="{AE805869-FF8C-41BF-BA75-7E87622F8739}" srcOrd="0" destOrd="0" presId="urn:microsoft.com/office/officeart/2008/layout/LinedList"/>
    <dgm:cxn modelId="{5A61E9D0-4294-4D4E-AFEE-097C90B8C777}" type="presParOf" srcId="{63916156-F8FD-412D-B0BF-D86986506E39}" destId="{78AB4A41-79DD-48A9-88BF-991BD3B102A6}" srcOrd="1" destOrd="0" presId="urn:microsoft.com/office/officeart/2008/layout/LinedList"/>
    <dgm:cxn modelId="{AB168FAB-6551-4075-9C55-70081B933748}" type="presParOf" srcId="{63916156-F8FD-412D-B0BF-D86986506E39}" destId="{AA50835C-609A-4933-AC3F-468EC6BEFEE8}" srcOrd="2" destOrd="0" presId="urn:microsoft.com/office/officeart/2008/layout/LinedList"/>
    <dgm:cxn modelId="{C4B97564-24C9-4F7A-AFAF-FEDCAB0D71A5}" type="presParOf" srcId="{A6BBAC32-D34D-41CC-B621-B81E193FB30F}" destId="{D4BF0867-9340-4A6D-B1BF-BFBD81106D63}" srcOrd="11" destOrd="0" presId="urn:microsoft.com/office/officeart/2008/layout/LinedList"/>
    <dgm:cxn modelId="{B5DC7E60-C7FB-4DB6-BBC3-78E60EA2FD9A}" type="presParOf" srcId="{A6BBAC32-D34D-41CC-B621-B81E193FB30F}" destId="{D5CBBB0B-AB29-4747-B814-62F7EC0597C3}" srcOrd="12" destOrd="0" presId="urn:microsoft.com/office/officeart/2008/layout/LinedList"/>
    <dgm:cxn modelId="{C2FF4E62-4B53-45A9-8FFB-20D95C1F467B}" type="presParOf" srcId="{A6BBAC32-D34D-41CC-B621-B81E193FB30F}" destId="{FFC11E31-644F-457A-BD69-30A223594EB6}" srcOrd="13" destOrd="0" presId="urn:microsoft.com/office/officeart/2008/layout/LinedList"/>
    <dgm:cxn modelId="{F155389A-5F1F-4931-A164-8D99474F72A9}" type="presParOf" srcId="{FFC11E31-644F-457A-BD69-30A223594EB6}" destId="{8B49A532-6F0E-4DF9-8F28-1F04AF1B3E25}" srcOrd="0" destOrd="0" presId="urn:microsoft.com/office/officeart/2008/layout/LinedList"/>
    <dgm:cxn modelId="{A9CC5264-40CE-4AB4-B578-F5D85E6E0A12}" type="presParOf" srcId="{FFC11E31-644F-457A-BD69-30A223594EB6}" destId="{00C7E003-B89A-480E-9AFB-0E1E40FF8C2B}" srcOrd="1" destOrd="0" presId="urn:microsoft.com/office/officeart/2008/layout/LinedList"/>
    <dgm:cxn modelId="{9679CDAF-4576-4BA9-99EB-1298881CB7FF}" type="presParOf" srcId="{FFC11E31-644F-457A-BD69-30A223594EB6}" destId="{0E87F07A-A1E3-4991-BEE8-4EC469EA329C}" srcOrd="2" destOrd="0" presId="urn:microsoft.com/office/officeart/2008/layout/LinedList"/>
    <dgm:cxn modelId="{A22FBD9F-D319-44F4-BDCD-2B719F01E20E}" type="presParOf" srcId="{A6BBAC32-D34D-41CC-B621-B81E193FB30F}" destId="{8709DDBE-78D7-484D-83F9-8B5AF1FAE9FE}" srcOrd="14" destOrd="0" presId="urn:microsoft.com/office/officeart/2008/layout/LinedList"/>
    <dgm:cxn modelId="{292B396E-A48D-49EA-A72B-685D4DC1F454}" type="presParOf" srcId="{A6BBAC32-D34D-41CC-B621-B81E193FB30F}" destId="{145A000B-2728-4D40-8D5F-05AC095A688D}" srcOrd="15" destOrd="0" presId="urn:microsoft.com/office/officeart/2008/layout/LinedList"/>
    <dgm:cxn modelId="{6A89F350-430D-4BB7-A8B3-A9A2707604BC}" type="presParOf" srcId="{A6BBAC32-D34D-41CC-B621-B81E193FB30F}" destId="{F2C26F55-5244-40C7-8D2E-B17CE7E8B9FB}" srcOrd="16" destOrd="0" presId="urn:microsoft.com/office/officeart/2008/layout/LinedList"/>
    <dgm:cxn modelId="{D1855370-46AA-422B-9C1D-772CAF757623}" type="presParOf" srcId="{F2C26F55-5244-40C7-8D2E-B17CE7E8B9FB}" destId="{5219BBAD-78E6-4992-8805-A7A60965EE9F}" srcOrd="0" destOrd="0" presId="urn:microsoft.com/office/officeart/2008/layout/LinedList"/>
    <dgm:cxn modelId="{02615772-8E1F-4F6C-8B3B-A54715BB2112}" type="presParOf" srcId="{F2C26F55-5244-40C7-8D2E-B17CE7E8B9FB}" destId="{FE82DDB0-03A9-441F-9257-D142F5161D05}" srcOrd="1" destOrd="0" presId="urn:microsoft.com/office/officeart/2008/layout/LinedList"/>
    <dgm:cxn modelId="{6C384CC6-0B0D-4052-9CA6-4E3CCCEA02CB}" type="presParOf" srcId="{F2C26F55-5244-40C7-8D2E-B17CE7E8B9FB}" destId="{455D8E7F-5A17-404F-ACAC-271802B6A846}" srcOrd="2" destOrd="0" presId="urn:microsoft.com/office/officeart/2008/layout/LinedList"/>
    <dgm:cxn modelId="{F3D28435-6942-4662-889F-BE2ACF939B2E}" type="presParOf" srcId="{A6BBAC32-D34D-41CC-B621-B81E193FB30F}" destId="{26C172B4-2032-42E1-8484-EAC5631BF3AB}" srcOrd="17" destOrd="0" presId="urn:microsoft.com/office/officeart/2008/layout/LinedList"/>
    <dgm:cxn modelId="{8A83FC9A-1DAC-4960-858A-5639EC4D8087}" type="presParOf" srcId="{A6BBAC32-D34D-41CC-B621-B81E193FB30F}" destId="{5188CBF7-2AD8-4C41-B3F9-0DE1D18BC8D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500" b="1" dirty="0" err="1" smtClean="0"/>
            <a:t>Orienterings-punkter</a:t>
          </a:r>
          <a:endParaRPr lang="da-DK" sz="1500" b="1" dirty="0"/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F9FBC933-D84A-45D1-9BB6-A894B22296BB}">
      <dgm:prSet phldrT="[Tekst]" custT="1"/>
      <dgm:spPr/>
      <dgm:t>
        <a:bodyPr/>
        <a:lstStyle/>
        <a:p>
          <a:r>
            <a:rPr lang="da-DK" sz="1400" dirty="0" smtClean="0"/>
            <a:t>15. Eventuelt</a:t>
          </a:r>
          <a:endParaRPr lang="da-DK" sz="1400" dirty="0"/>
        </a:p>
      </dgm:t>
    </dgm:pt>
    <dgm:pt modelId="{F9325B24-F840-44A5-BF0C-C90B25F5EEC0}" type="parTrans" cxnId="{88B93BB2-BE69-4D44-BFB3-743C064DC857}">
      <dgm:prSet/>
      <dgm:spPr/>
      <dgm:t>
        <a:bodyPr/>
        <a:lstStyle/>
        <a:p>
          <a:endParaRPr lang="da-DK"/>
        </a:p>
      </dgm:t>
    </dgm:pt>
    <dgm:pt modelId="{CD0F3B22-E731-466B-B854-1C3625B882F2}" type="sibTrans" cxnId="{88B93BB2-BE69-4D44-BFB3-743C064DC857}">
      <dgm:prSet/>
      <dgm:spPr/>
      <dgm:t>
        <a:bodyPr/>
        <a:lstStyle/>
        <a:p>
          <a:endParaRPr lang="da-DK"/>
        </a:p>
      </dgm:t>
    </dgm:pt>
    <dgm:pt modelId="{7BEB3A69-3497-42DA-91A3-94EAAE486893}">
      <dgm:prSet phldrT="[Tekst]" custT="1"/>
      <dgm:spPr/>
      <dgm:t>
        <a:bodyPr/>
        <a:lstStyle/>
        <a:p>
          <a:r>
            <a:rPr lang="da-DK" sz="1400" dirty="0" smtClean="0"/>
            <a:t>7. Status </a:t>
          </a:r>
          <a:r>
            <a:rPr lang="da-DK" sz="1400" dirty="0" err="1" smtClean="0"/>
            <a:t>Regulatorisk</a:t>
          </a:r>
          <a:r>
            <a:rPr lang="da-DK" sz="1400" dirty="0" smtClean="0"/>
            <a:t> arbejde</a:t>
          </a:r>
          <a:endParaRPr lang="da-DK" sz="1400" dirty="0"/>
        </a:p>
      </dgm:t>
    </dgm:pt>
    <dgm:pt modelId="{CC2ED886-FF35-4BBD-B3F1-D54D1B4B67D8}" type="parTrans" cxnId="{51F5CE48-CDA1-47EE-BBD7-FDF82007ACC8}">
      <dgm:prSet/>
      <dgm:spPr/>
      <dgm:t>
        <a:bodyPr/>
        <a:lstStyle/>
        <a:p>
          <a:endParaRPr lang="da-DK"/>
        </a:p>
      </dgm:t>
    </dgm:pt>
    <dgm:pt modelId="{0595CF1D-FD95-43A3-9F43-1BFB3E2AF5A1}" type="sibTrans" cxnId="{51F5CE48-CDA1-47EE-BBD7-FDF82007ACC8}">
      <dgm:prSet/>
      <dgm:spPr/>
      <dgm:t>
        <a:bodyPr/>
        <a:lstStyle/>
        <a:p>
          <a:endParaRPr lang="da-DK"/>
        </a:p>
      </dgm:t>
    </dgm:pt>
    <dgm:pt modelId="{7B41890B-2424-4E10-BA62-3559EB85D7F8}">
      <dgm:prSet phldrT="[Tekst]" custT="1"/>
      <dgm:spPr/>
      <dgm:t>
        <a:bodyPr/>
        <a:lstStyle/>
        <a:p>
          <a:r>
            <a:rPr lang="da-DK" sz="1400" dirty="0" smtClean="0"/>
            <a:t>12. Fravigelse af tavshedspligt</a:t>
          </a:r>
          <a:endParaRPr lang="da-DK" sz="1400" dirty="0"/>
        </a:p>
      </dgm:t>
    </dgm:pt>
    <dgm:pt modelId="{AA35988A-4D09-480F-82B9-6D5529B53634}" type="parTrans" cxnId="{80AC0B0B-027A-4347-B452-9FD71DACA93D}">
      <dgm:prSet/>
      <dgm:spPr/>
      <dgm:t>
        <a:bodyPr/>
        <a:lstStyle/>
        <a:p>
          <a:endParaRPr lang="da-DK"/>
        </a:p>
      </dgm:t>
    </dgm:pt>
    <dgm:pt modelId="{524F010F-7A1D-422C-A65F-3D171069564A}" type="sibTrans" cxnId="{80AC0B0B-027A-4347-B452-9FD71DACA93D}">
      <dgm:prSet/>
      <dgm:spPr/>
      <dgm:t>
        <a:bodyPr/>
        <a:lstStyle/>
        <a:p>
          <a:endParaRPr lang="da-DK"/>
        </a:p>
      </dgm:t>
    </dgm:pt>
    <dgm:pt modelId="{3AEECFA9-6BC7-43D4-9A68-D7BEA0DCDD2D}">
      <dgm:prSet phldrT="[Tekst]" custT="1"/>
      <dgm:spPr/>
      <dgm:t>
        <a:bodyPr/>
        <a:lstStyle/>
        <a:p>
          <a:r>
            <a:rPr lang="da-DK" sz="1400" dirty="0" smtClean="0"/>
            <a:t>13. Kommunikation</a:t>
          </a:r>
          <a:endParaRPr lang="da-DK" sz="1400" dirty="0"/>
        </a:p>
      </dgm:t>
    </dgm:pt>
    <dgm:pt modelId="{0DCF7E04-9C58-40B3-8F11-2432578A72E6}" type="parTrans" cxnId="{E320F71E-F984-4889-8CEC-9244EBC3B51B}">
      <dgm:prSet/>
      <dgm:spPr/>
      <dgm:t>
        <a:bodyPr/>
        <a:lstStyle/>
        <a:p>
          <a:endParaRPr lang="da-DK"/>
        </a:p>
      </dgm:t>
    </dgm:pt>
    <dgm:pt modelId="{04DE5100-81FF-4A19-86DA-F6C793316EF1}" type="sibTrans" cxnId="{E320F71E-F984-4889-8CEC-9244EBC3B51B}">
      <dgm:prSet/>
      <dgm:spPr/>
      <dgm:t>
        <a:bodyPr/>
        <a:lstStyle/>
        <a:p>
          <a:endParaRPr lang="da-DK"/>
        </a:p>
      </dgm:t>
    </dgm:pt>
    <dgm:pt modelId="{F2591791-A4B4-4D29-B9C2-E6C796398661}">
      <dgm:prSet phldrT="[Tekst]" custT="1"/>
      <dgm:spPr/>
      <dgm:t>
        <a:bodyPr/>
        <a:lstStyle/>
        <a:p>
          <a:r>
            <a:rPr lang="da-DK" sz="1400" dirty="0" smtClean="0"/>
            <a:t>14. Mødeplan 2019</a:t>
          </a:r>
          <a:endParaRPr lang="da-DK" sz="1400" dirty="0"/>
        </a:p>
      </dgm:t>
    </dgm:pt>
    <dgm:pt modelId="{72576528-0448-4555-90B0-D2BE58B4D12F}" type="parTrans" cxnId="{23A86CC2-160C-45EF-937C-F7323C8B2306}">
      <dgm:prSet/>
      <dgm:spPr/>
      <dgm:t>
        <a:bodyPr/>
        <a:lstStyle/>
        <a:p>
          <a:endParaRPr lang="da-DK"/>
        </a:p>
      </dgm:t>
    </dgm:pt>
    <dgm:pt modelId="{D33AB7C7-E7B0-4775-B65C-37867B6ABBF6}" type="sibTrans" cxnId="{23A86CC2-160C-45EF-937C-F7323C8B2306}">
      <dgm:prSet/>
      <dgm:spPr/>
      <dgm:t>
        <a:bodyPr/>
        <a:lstStyle/>
        <a:p>
          <a:endParaRPr lang="da-DK"/>
        </a:p>
      </dgm:t>
    </dgm:pt>
    <dgm:pt modelId="{D522F3FC-FE19-403F-B391-C23940AEC38F}">
      <dgm:prSet phldrT="[Tekst]" custT="1"/>
      <dgm:spPr/>
      <dgm:t>
        <a:bodyPr/>
        <a:lstStyle/>
        <a:p>
          <a:r>
            <a:rPr lang="da-DK" sz="1600" b="1" dirty="0" smtClean="0"/>
            <a:t>Beslutnings-punkter</a:t>
          </a:r>
          <a:endParaRPr lang="da-DK" sz="1600" b="1" dirty="0"/>
        </a:p>
      </dgm:t>
    </dgm:pt>
    <dgm:pt modelId="{E6B46CF7-363D-4F89-ABB1-F96B08EB6C07}" type="parTrans" cxnId="{3D31383E-F2D9-4DDF-A445-D4D9D405A453}">
      <dgm:prSet/>
      <dgm:spPr/>
      <dgm:t>
        <a:bodyPr/>
        <a:lstStyle/>
        <a:p>
          <a:endParaRPr lang="da-DK"/>
        </a:p>
      </dgm:t>
    </dgm:pt>
    <dgm:pt modelId="{A5EC06BB-231D-4BA6-BC2D-40C5394FAD62}" type="sibTrans" cxnId="{3D31383E-F2D9-4DDF-A445-D4D9D405A453}">
      <dgm:prSet/>
      <dgm:spPr/>
      <dgm:t>
        <a:bodyPr/>
        <a:lstStyle/>
        <a:p>
          <a:endParaRPr lang="da-DK"/>
        </a:p>
      </dgm:t>
    </dgm:pt>
    <dgm:pt modelId="{D3BF8821-967F-4C55-8578-B68ED45CB24B}">
      <dgm:prSet phldrT="[Tekst]" custT="1"/>
      <dgm:spPr/>
      <dgm:t>
        <a:bodyPr/>
        <a:lstStyle/>
        <a:p>
          <a:r>
            <a:rPr lang="da-DK" sz="1400" dirty="0" smtClean="0"/>
            <a:t>8. Status Havledningen</a:t>
          </a:r>
          <a:endParaRPr lang="da-DK" sz="1400" dirty="0"/>
        </a:p>
      </dgm:t>
    </dgm:pt>
    <dgm:pt modelId="{86D384B1-69C7-45DF-B720-106CEB94AB73}" type="parTrans" cxnId="{16116D3C-F7D4-4E5F-81F3-DCF1F3550FAC}">
      <dgm:prSet/>
      <dgm:spPr/>
      <dgm:t>
        <a:bodyPr/>
        <a:lstStyle/>
        <a:p>
          <a:endParaRPr lang="da-DK"/>
        </a:p>
      </dgm:t>
    </dgm:pt>
    <dgm:pt modelId="{33E557D1-94AD-40C2-AC84-525F1C5E9F4D}" type="sibTrans" cxnId="{16116D3C-F7D4-4E5F-81F3-DCF1F3550FAC}">
      <dgm:prSet/>
      <dgm:spPr/>
      <dgm:t>
        <a:bodyPr/>
        <a:lstStyle/>
        <a:p>
          <a:endParaRPr lang="da-DK"/>
        </a:p>
      </dgm:t>
    </dgm:pt>
    <dgm:pt modelId="{2D8218B8-8AC7-40D0-AC26-53868F04F064}">
      <dgm:prSet phldrT="[Tekst]" custT="1"/>
      <dgm:spPr/>
      <dgm:t>
        <a:bodyPr/>
        <a:lstStyle/>
        <a:p>
          <a:r>
            <a:rPr lang="da-DK" sz="1400" dirty="0" smtClean="0"/>
            <a:t>10. Status Snekkersten Vandværk</a:t>
          </a:r>
          <a:endParaRPr lang="da-DK" sz="1400" dirty="0"/>
        </a:p>
      </dgm:t>
    </dgm:pt>
    <dgm:pt modelId="{0A3970C7-E826-4B46-8D8B-31071130D527}" type="parTrans" cxnId="{B21BC446-3EDD-4495-83EC-A8AB23727377}">
      <dgm:prSet/>
      <dgm:spPr/>
      <dgm:t>
        <a:bodyPr/>
        <a:lstStyle/>
        <a:p>
          <a:endParaRPr lang="da-DK"/>
        </a:p>
      </dgm:t>
    </dgm:pt>
    <dgm:pt modelId="{77950F98-48B8-490D-B9C2-D4B65F59E4EC}" type="sibTrans" cxnId="{B21BC446-3EDD-4495-83EC-A8AB23727377}">
      <dgm:prSet/>
      <dgm:spPr/>
      <dgm:t>
        <a:bodyPr/>
        <a:lstStyle/>
        <a:p>
          <a:endParaRPr lang="da-DK"/>
        </a:p>
      </dgm:t>
    </dgm:pt>
    <dgm:pt modelId="{AD680266-8110-4B3A-B729-7815657734E2}">
      <dgm:prSet phldrT="[Tekst]" custT="1"/>
      <dgm:spPr/>
      <dgm:t>
        <a:bodyPr/>
        <a:lstStyle/>
        <a:p>
          <a:r>
            <a:rPr lang="da-DK" sz="1400" dirty="0" smtClean="0"/>
            <a:t>9. Status Hospitalsgrunden </a:t>
          </a:r>
          <a:endParaRPr lang="da-DK" sz="1400" dirty="0"/>
        </a:p>
      </dgm:t>
    </dgm:pt>
    <dgm:pt modelId="{1FC2D8BA-6BFE-4731-B4E0-B4384E4A3774}" type="parTrans" cxnId="{86942EBE-BD08-47A8-8F99-ED726CB3757F}">
      <dgm:prSet/>
      <dgm:spPr/>
      <dgm:t>
        <a:bodyPr/>
        <a:lstStyle/>
        <a:p>
          <a:endParaRPr lang="da-DK"/>
        </a:p>
      </dgm:t>
    </dgm:pt>
    <dgm:pt modelId="{BED66CCB-477D-4BE4-AD35-87007C5508BB}" type="sibTrans" cxnId="{86942EBE-BD08-47A8-8F99-ED726CB3757F}">
      <dgm:prSet/>
      <dgm:spPr/>
      <dgm:t>
        <a:bodyPr/>
        <a:lstStyle/>
        <a:p>
          <a:endParaRPr lang="da-DK"/>
        </a:p>
      </dgm:t>
    </dgm:pt>
    <dgm:pt modelId="{BF5C1292-5B56-4110-8B66-2FBC4B01D918}">
      <dgm:prSet phldrT="[Tekst]" custT="1"/>
      <dgm:spPr/>
      <dgm:t>
        <a:bodyPr/>
        <a:lstStyle/>
        <a:p>
          <a:r>
            <a:rPr lang="da-DK" sz="1400" dirty="0" smtClean="0"/>
            <a:t>11. Redegørelse vedrørende DMS</a:t>
          </a:r>
          <a:endParaRPr lang="da-DK" sz="1400" dirty="0"/>
        </a:p>
      </dgm:t>
    </dgm:pt>
    <dgm:pt modelId="{42B0BE44-A273-4E69-9013-09CF93E120AF}" type="parTrans" cxnId="{2A7CAAED-6BDB-4FA8-B3F8-F33774DEC55B}">
      <dgm:prSet/>
      <dgm:spPr/>
      <dgm:t>
        <a:bodyPr/>
        <a:lstStyle/>
        <a:p>
          <a:endParaRPr lang="da-DK"/>
        </a:p>
      </dgm:t>
    </dgm:pt>
    <dgm:pt modelId="{632FD317-8EAD-410D-8318-53C67BD63D17}" type="sibTrans" cxnId="{2A7CAAED-6BDB-4FA8-B3F8-F33774DEC55B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3A5E326B-368A-45CE-AC0A-0B094B5CCC8D}" type="pres">
      <dgm:prSet presAssocID="{BFF0A680-0277-4251-9D28-CCA7C0741327}" presName="thickLine" presStyleLbl="alignNode1" presStyleIdx="0" presStyleCnt="2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11"/>
      <dgm:spPr/>
      <dgm:t>
        <a:bodyPr/>
        <a:lstStyle/>
        <a:p>
          <a:endParaRPr lang="da-DK"/>
        </a:p>
      </dgm:t>
    </dgm:pt>
    <dgm:pt modelId="{A6BBAC32-D34D-41CC-B621-B81E193FB30F}" type="pres">
      <dgm:prSet presAssocID="{BFF0A680-0277-4251-9D28-CCA7C0741327}" presName="vert1" presStyleCnt="0"/>
      <dgm:spPr/>
    </dgm:pt>
    <dgm:pt modelId="{EA5997D2-CD41-4EDE-BCB8-74158D0900ED}" type="pres">
      <dgm:prSet presAssocID="{7BEB3A69-3497-42DA-91A3-94EAAE486893}" presName="vertSpace2a" presStyleCnt="0"/>
      <dgm:spPr/>
    </dgm:pt>
    <dgm:pt modelId="{83AD6F35-EDDC-49AF-A51C-E249A0535E39}" type="pres">
      <dgm:prSet presAssocID="{7BEB3A69-3497-42DA-91A3-94EAAE486893}" presName="horz2" presStyleCnt="0"/>
      <dgm:spPr/>
    </dgm:pt>
    <dgm:pt modelId="{E10D5DCB-AF5D-40E9-B58A-FE478EA32B59}" type="pres">
      <dgm:prSet presAssocID="{7BEB3A69-3497-42DA-91A3-94EAAE486893}" presName="horzSpace2" presStyleCnt="0"/>
      <dgm:spPr/>
    </dgm:pt>
    <dgm:pt modelId="{EA7E52CB-429B-4638-8BD8-E5E7BE64C084}" type="pres">
      <dgm:prSet presAssocID="{7BEB3A69-3497-42DA-91A3-94EAAE486893}" presName="tx2" presStyleLbl="revTx" presStyleIdx="1" presStyleCnt="11" custScaleX="99465"/>
      <dgm:spPr/>
      <dgm:t>
        <a:bodyPr/>
        <a:lstStyle/>
        <a:p>
          <a:endParaRPr lang="da-DK"/>
        </a:p>
      </dgm:t>
    </dgm:pt>
    <dgm:pt modelId="{F72C3CC3-38D7-47C6-BA97-14ABBD3D6B5B}" type="pres">
      <dgm:prSet presAssocID="{7BEB3A69-3497-42DA-91A3-94EAAE486893}" presName="vert2" presStyleCnt="0"/>
      <dgm:spPr/>
    </dgm:pt>
    <dgm:pt modelId="{74241201-381A-42F5-9EC2-9B62F6C57124}" type="pres">
      <dgm:prSet presAssocID="{7BEB3A69-3497-42DA-91A3-94EAAE486893}" presName="thinLine2b" presStyleLbl="callout" presStyleIdx="0" presStyleCnt="9"/>
      <dgm:spPr/>
    </dgm:pt>
    <dgm:pt modelId="{73EDEC9C-3005-4393-9473-57036E57C5A2}" type="pres">
      <dgm:prSet presAssocID="{7BEB3A69-3497-42DA-91A3-94EAAE486893}" presName="vertSpace2b" presStyleCnt="0"/>
      <dgm:spPr/>
    </dgm:pt>
    <dgm:pt modelId="{CD91EA73-DFBC-46A9-903F-961E36921CD8}" type="pres">
      <dgm:prSet presAssocID="{D3BF8821-967F-4C55-8578-B68ED45CB24B}" presName="horz2" presStyleCnt="0"/>
      <dgm:spPr/>
    </dgm:pt>
    <dgm:pt modelId="{3BF148EF-40FA-4FF4-9A96-CE7F42604F82}" type="pres">
      <dgm:prSet presAssocID="{D3BF8821-967F-4C55-8578-B68ED45CB24B}" presName="horzSpace2" presStyleCnt="0"/>
      <dgm:spPr/>
    </dgm:pt>
    <dgm:pt modelId="{1FDBC2C5-E21A-402D-89E9-35BFCBD15D5D}" type="pres">
      <dgm:prSet presAssocID="{D3BF8821-967F-4C55-8578-B68ED45CB24B}" presName="tx2" presStyleLbl="revTx" presStyleIdx="2" presStyleCnt="11"/>
      <dgm:spPr/>
      <dgm:t>
        <a:bodyPr/>
        <a:lstStyle/>
        <a:p>
          <a:endParaRPr lang="da-DK"/>
        </a:p>
      </dgm:t>
    </dgm:pt>
    <dgm:pt modelId="{C4319B33-4136-4EB9-AEDF-3AA68CA86187}" type="pres">
      <dgm:prSet presAssocID="{D3BF8821-967F-4C55-8578-B68ED45CB24B}" presName="vert2" presStyleCnt="0"/>
      <dgm:spPr/>
    </dgm:pt>
    <dgm:pt modelId="{790A59D4-FADD-4B27-98F0-8AC1EE8367D5}" type="pres">
      <dgm:prSet presAssocID="{D3BF8821-967F-4C55-8578-B68ED45CB24B}" presName="thinLine2b" presStyleLbl="callout" presStyleIdx="1" presStyleCnt="9"/>
      <dgm:spPr/>
    </dgm:pt>
    <dgm:pt modelId="{AAC206BD-C5F2-4D21-9BF5-FA12EF1D3041}" type="pres">
      <dgm:prSet presAssocID="{D3BF8821-967F-4C55-8578-B68ED45CB24B}" presName="vertSpace2b" presStyleCnt="0"/>
      <dgm:spPr/>
    </dgm:pt>
    <dgm:pt modelId="{AE740924-61F5-41BC-AFED-497A155CF368}" type="pres">
      <dgm:prSet presAssocID="{AD680266-8110-4B3A-B729-7815657734E2}" presName="horz2" presStyleCnt="0"/>
      <dgm:spPr/>
    </dgm:pt>
    <dgm:pt modelId="{E6D807E8-2F21-4281-98D6-14F53B227DEE}" type="pres">
      <dgm:prSet presAssocID="{AD680266-8110-4B3A-B729-7815657734E2}" presName="horzSpace2" presStyleCnt="0"/>
      <dgm:spPr/>
    </dgm:pt>
    <dgm:pt modelId="{0C70E6E5-2296-4D07-BB2D-18497FBE625E}" type="pres">
      <dgm:prSet presAssocID="{AD680266-8110-4B3A-B729-7815657734E2}" presName="tx2" presStyleLbl="revTx" presStyleIdx="3" presStyleCnt="11"/>
      <dgm:spPr/>
      <dgm:t>
        <a:bodyPr/>
        <a:lstStyle/>
        <a:p>
          <a:endParaRPr lang="da-DK"/>
        </a:p>
      </dgm:t>
    </dgm:pt>
    <dgm:pt modelId="{5D78E02A-20DF-4899-8ECB-D7387A392428}" type="pres">
      <dgm:prSet presAssocID="{AD680266-8110-4B3A-B729-7815657734E2}" presName="vert2" presStyleCnt="0"/>
      <dgm:spPr/>
    </dgm:pt>
    <dgm:pt modelId="{222EC82C-EF5E-476B-889E-583025D313AC}" type="pres">
      <dgm:prSet presAssocID="{AD680266-8110-4B3A-B729-7815657734E2}" presName="thinLine2b" presStyleLbl="callout" presStyleIdx="2" presStyleCnt="9"/>
      <dgm:spPr/>
    </dgm:pt>
    <dgm:pt modelId="{1C430D7D-D6D6-41BB-9A36-FE972E5A9516}" type="pres">
      <dgm:prSet presAssocID="{AD680266-8110-4B3A-B729-7815657734E2}" presName="vertSpace2b" presStyleCnt="0"/>
      <dgm:spPr/>
    </dgm:pt>
    <dgm:pt modelId="{5E419F0F-2F43-4344-B945-9640D4B5D61D}" type="pres">
      <dgm:prSet presAssocID="{2D8218B8-8AC7-40D0-AC26-53868F04F064}" presName="horz2" presStyleCnt="0"/>
      <dgm:spPr/>
    </dgm:pt>
    <dgm:pt modelId="{C4787799-1A2C-454A-A99C-435C19B1B499}" type="pres">
      <dgm:prSet presAssocID="{2D8218B8-8AC7-40D0-AC26-53868F04F064}" presName="horzSpace2" presStyleCnt="0"/>
      <dgm:spPr/>
    </dgm:pt>
    <dgm:pt modelId="{675FF451-4E91-4548-A0D2-7B682BEB748A}" type="pres">
      <dgm:prSet presAssocID="{2D8218B8-8AC7-40D0-AC26-53868F04F064}" presName="tx2" presStyleLbl="revTx" presStyleIdx="4" presStyleCnt="11"/>
      <dgm:spPr/>
      <dgm:t>
        <a:bodyPr/>
        <a:lstStyle/>
        <a:p>
          <a:endParaRPr lang="da-DK"/>
        </a:p>
      </dgm:t>
    </dgm:pt>
    <dgm:pt modelId="{AA06ACB5-A6AC-4518-BEE2-AAA070241E90}" type="pres">
      <dgm:prSet presAssocID="{2D8218B8-8AC7-40D0-AC26-53868F04F064}" presName="vert2" presStyleCnt="0"/>
      <dgm:spPr/>
    </dgm:pt>
    <dgm:pt modelId="{D4757083-1FEA-4145-978B-20230BE522C9}" type="pres">
      <dgm:prSet presAssocID="{2D8218B8-8AC7-40D0-AC26-53868F04F064}" presName="thinLine2b" presStyleLbl="callout" presStyleIdx="3" presStyleCnt="9"/>
      <dgm:spPr/>
    </dgm:pt>
    <dgm:pt modelId="{3678C499-AB15-41E0-999E-82434874130D}" type="pres">
      <dgm:prSet presAssocID="{2D8218B8-8AC7-40D0-AC26-53868F04F064}" presName="vertSpace2b" presStyleCnt="0"/>
      <dgm:spPr/>
    </dgm:pt>
    <dgm:pt modelId="{98BAE5BD-C0B3-4EF4-A7EE-ACD48B9F9055}" type="pres">
      <dgm:prSet presAssocID="{BF5C1292-5B56-4110-8B66-2FBC4B01D918}" presName="horz2" presStyleCnt="0"/>
      <dgm:spPr/>
    </dgm:pt>
    <dgm:pt modelId="{E7BF8021-E1FF-43AF-91ED-C20F22A61846}" type="pres">
      <dgm:prSet presAssocID="{BF5C1292-5B56-4110-8B66-2FBC4B01D918}" presName="horzSpace2" presStyleCnt="0"/>
      <dgm:spPr/>
    </dgm:pt>
    <dgm:pt modelId="{4DD690FD-2D06-4964-8615-45D7DB9C8437}" type="pres">
      <dgm:prSet presAssocID="{BF5C1292-5B56-4110-8B66-2FBC4B01D918}" presName="tx2" presStyleLbl="revTx" presStyleIdx="5" presStyleCnt="11"/>
      <dgm:spPr/>
      <dgm:t>
        <a:bodyPr/>
        <a:lstStyle/>
        <a:p>
          <a:endParaRPr lang="da-DK"/>
        </a:p>
      </dgm:t>
    </dgm:pt>
    <dgm:pt modelId="{84FBA441-C072-4D13-A739-7A380B80BC42}" type="pres">
      <dgm:prSet presAssocID="{BF5C1292-5B56-4110-8B66-2FBC4B01D918}" presName="vert2" presStyleCnt="0"/>
      <dgm:spPr/>
    </dgm:pt>
    <dgm:pt modelId="{88A487E2-929C-4F2C-B0EA-9F4C472BB06F}" type="pres">
      <dgm:prSet presAssocID="{BF5C1292-5B56-4110-8B66-2FBC4B01D918}" presName="thinLine2b" presStyleLbl="callout" presStyleIdx="4" presStyleCnt="9"/>
      <dgm:spPr/>
    </dgm:pt>
    <dgm:pt modelId="{F9AEC84F-0465-401D-955F-F3790A36B7CA}" type="pres">
      <dgm:prSet presAssocID="{BF5C1292-5B56-4110-8B66-2FBC4B01D918}" presName="vertSpace2b" presStyleCnt="0"/>
      <dgm:spPr/>
    </dgm:pt>
    <dgm:pt modelId="{F9F52400-9084-4683-874D-F9BCA19F8044}" type="pres">
      <dgm:prSet presAssocID="{D522F3FC-FE19-403F-B391-C23940AEC38F}" presName="thickLine" presStyleLbl="alignNode1" presStyleIdx="1" presStyleCnt="2"/>
      <dgm:spPr/>
    </dgm:pt>
    <dgm:pt modelId="{C013B096-FCAE-4311-94AD-94DB12987090}" type="pres">
      <dgm:prSet presAssocID="{D522F3FC-FE19-403F-B391-C23940AEC38F}" presName="horz1" presStyleCnt="0"/>
      <dgm:spPr/>
    </dgm:pt>
    <dgm:pt modelId="{FFE9211E-E89B-47BF-A98A-0D334E40E1DB}" type="pres">
      <dgm:prSet presAssocID="{D522F3FC-FE19-403F-B391-C23940AEC38F}" presName="tx1" presStyleLbl="revTx" presStyleIdx="6" presStyleCnt="11"/>
      <dgm:spPr/>
      <dgm:t>
        <a:bodyPr/>
        <a:lstStyle/>
        <a:p>
          <a:endParaRPr lang="da-DK"/>
        </a:p>
      </dgm:t>
    </dgm:pt>
    <dgm:pt modelId="{275DF440-A1E3-4E0F-9E64-ED7AF4F560F7}" type="pres">
      <dgm:prSet presAssocID="{D522F3FC-FE19-403F-B391-C23940AEC38F}" presName="vert1" presStyleCnt="0"/>
      <dgm:spPr/>
    </dgm:pt>
    <dgm:pt modelId="{24C07FF1-2319-42EA-BE1D-8C7580991764}" type="pres">
      <dgm:prSet presAssocID="{7B41890B-2424-4E10-BA62-3559EB85D7F8}" presName="vertSpace2a" presStyleCnt="0"/>
      <dgm:spPr/>
    </dgm:pt>
    <dgm:pt modelId="{01924D58-D8CF-4B89-8370-AC8FF9254BC5}" type="pres">
      <dgm:prSet presAssocID="{7B41890B-2424-4E10-BA62-3559EB85D7F8}" presName="horz2" presStyleCnt="0"/>
      <dgm:spPr/>
    </dgm:pt>
    <dgm:pt modelId="{9F703169-FA3B-4F93-AF0D-A9F19BC3F70D}" type="pres">
      <dgm:prSet presAssocID="{7B41890B-2424-4E10-BA62-3559EB85D7F8}" presName="horzSpace2" presStyleCnt="0"/>
      <dgm:spPr/>
    </dgm:pt>
    <dgm:pt modelId="{F4E1C9B1-DD67-42EB-99B6-401058A7ECA5}" type="pres">
      <dgm:prSet presAssocID="{7B41890B-2424-4E10-BA62-3559EB85D7F8}" presName="tx2" presStyleLbl="revTx" presStyleIdx="7" presStyleCnt="11"/>
      <dgm:spPr/>
      <dgm:t>
        <a:bodyPr/>
        <a:lstStyle/>
        <a:p>
          <a:endParaRPr lang="da-DK"/>
        </a:p>
      </dgm:t>
    </dgm:pt>
    <dgm:pt modelId="{99D431CF-F3CE-47D6-82BB-D6EF663FAAC2}" type="pres">
      <dgm:prSet presAssocID="{7B41890B-2424-4E10-BA62-3559EB85D7F8}" presName="vert2" presStyleCnt="0"/>
      <dgm:spPr/>
    </dgm:pt>
    <dgm:pt modelId="{664B4BEA-56F4-4308-90E1-6E4F86D4E5B7}" type="pres">
      <dgm:prSet presAssocID="{7B41890B-2424-4E10-BA62-3559EB85D7F8}" presName="thinLine2b" presStyleLbl="callout" presStyleIdx="5" presStyleCnt="9"/>
      <dgm:spPr/>
    </dgm:pt>
    <dgm:pt modelId="{2DB9A007-AC3F-4AB0-9EF6-78A3C37E5FDD}" type="pres">
      <dgm:prSet presAssocID="{7B41890B-2424-4E10-BA62-3559EB85D7F8}" presName="vertSpace2b" presStyleCnt="0"/>
      <dgm:spPr/>
    </dgm:pt>
    <dgm:pt modelId="{D624C167-40E3-44CE-B4B1-DF86971024D2}" type="pres">
      <dgm:prSet presAssocID="{3AEECFA9-6BC7-43D4-9A68-D7BEA0DCDD2D}" presName="horz2" presStyleCnt="0"/>
      <dgm:spPr/>
    </dgm:pt>
    <dgm:pt modelId="{C7393BAC-1D73-426F-A118-1E0C68D43D9D}" type="pres">
      <dgm:prSet presAssocID="{3AEECFA9-6BC7-43D4-9A68-D7BEA0DCDD2D}" presName="horzSpace2" presStyleCnt="0"/>
      <dgm:spPr/>
    </dgm:pt>
    <dgm:pt modelId="{D9EC8584-9EFC-45DF-A2B2-83604CB5E13E}" type="pres">
      <dgm:prSet presAssocID="{3AEECFA9-6BC7-43D4-9A68-D7BEA0DCDD2D}" presName="tx2" presStyleLbl="revTx" presStyleIdx="8" presStyleCnt="11"/>
      <dgm:spPr/>
      <dgm:t>
        <a:bodyPr/>
        <a:lstStyle/>
        <a:p>
          <a:endParaRPr lang="da-DK"/>
        </a:p>
      </dgm:t>
    </dgm:pt>
    <dgm:pt modelId="{95D735D2-D131-4674-9A61-6929E35063D8}" type="pres">
      <dgm:prSet presAssocID="{3AEECFA9-6BC7-43D4-9A68-D7BEA0DCDD2D}" presName="vert2" presStyleCnt="0"/>
      <dgm:spPr/>
    </dgm:pt>
    <dgm:pt modelId="{0691B33E-B597-4806-8249-A4359506E6D0}" type="pres">
      <dgm:prSet presAssocID="{3AEECFA9-6BC7-43D4-9A68-D7BEA0DCDD2D}" presName="thinLine2b" presStyleLbl="callout" presStyleIdx="6" presStyleCnt="9"/>
      <dgm:spPr/>
    </dgm:pt>
    <dgm:pt modelId="{346F0A7E-B3BC-421E-A621-A0F2053B815C}" type="pres">
      <dgm:prSet presAssocID="{3AEECFA9-6BC7-43D4-9A68-D7BEA0DCDD2D}" presName="vertSpace2b" presStyleCnt="0"/>
      <dgm:spPr/>
    </dgm:pt>
    <dgm:pt modelId="{07F4D32F-42DA-4E2A-BE0E-957D5B63BD8D}" type="pres">
      <dgm:prSet presAssocID="{F2591791-A4B4-4D29-B9C2-E6C796398661}" presName="horz2" presStyleCnt="0"/>
      <dgm:spPr/>
    </dgm:pt>
    <dgm:pt modelId="{76278775-83BC-431B-99ED-C60BDD8DAB3A}" type="pres">
      <dgm:prSet presAssocID="{F2591791-A4B4-4D29-B9C2-E6C796398661}" presName="horzSpace2" presStyleCnt="0"/>
      <dgm:spPr/>
    </dgm:pt>
    <dgm:pt modelId="{01E08BDA-4DE3-48A7-86D9-A7C84396759E}" type="pres">
      <dgm:prSet presAssocID="{F2591791-A4B4-4D29-B9C2-E6C796398661}" presName="tx2" presStyleLbl="revTx" presStyleIdx="9" presStyleCnt="11"/>
      <dgm:spPr/>
      <dgm:t>
        <a:bodyPr/>
        <a:lstStyle/>
        <a:p>
          <a:endParaRPr lang="da-DK"/>
        </a:p>
      </dgm:t>
    </dgm:pt>
    <dgm:pt modelId="{5886E260-9978-4F68-8AD8-70AB10BCAB2B}" type="pres">
      <dgm:prSet presAssocID="{F2591791-A4B4-4D29-B9C2-E6C796398661}" presName="vert2" presStyleCnt="0"/>
      <dgm:spPr/>
    </dgm:pt>
    <dgm:pt modelId="{FD89FDDF-8FB0-4CFE-8862-8DAA37D3BD78}" type="pres">
      <dgm:prSet presAssocID="{F2591791-A4B4-4D29-B9C2-E6C796398661}" presName="thinLine2b" presStyleLbl="callout" presStyleIdx="7" presStyleCnt="9"/>
      <dgm:spPr/>
    </dgm:pt>
    <dgm:pt modelId="{7AA01CF8-A23F-495C-B85A-B301DA4F3B05}" type="pres">
      <dgm:prSet presAssocID="{F2591791-A4B4-4D29-B9C2-E6C796398661}" presName="vertSpace2b" presStyleCnt="0"/>
      <dgm:spPr/>
    </dgm:pt>
    <dgm:pt modelId="{DCE9D061-722A-41BA-BEE9-302C18295D6C}" type="pres">
      <dgm:prSet presAssocID="{F9FBC933-D84A-45D1-9BB6-A894B22296BB}" presName="horz2" presStyleCnt="0"/>
      <dgm:spPr/>
    </dgm:pt>
    <dgm:pt modelId="{25BA9213-A30C-4A25-8EE5-B8FCE805ACFD}" type="pres">
      <dgm:prSet presAssocID="{F9FBC933-D84A-45D1-9BB6-A894B22296BB}" presName="horzSpace2" presStyleCnt="0"/>
      <dgm:spPr/>
    </dgm:pt>
    <dgm:pt modelId="{EE1E28A1-2086-4F45-BD7E-5DEFB59F08C9}" type="pres">
      <dgm:prSet presAssocID="{F9FBC933-D84A-45D1-9BB6-A894B22296BB}" presName="tx2" presStyleLbl="revTx" presStyleIdx="10" presStyleCnt="11"/>
      <dgm:spPr/>
      <dgm:t>
        <a:bodyPr/>
        <a:lstStyle/>
        <a:p>
          <a:endParaRPr lang="da-DK"/>
        </a:p>
      </dgm:t>
    </dgm:pt>
    <dgm:pt modelId="{F116F833-83C2-4A9D-80E1-A4E9CC311F0F}" type="pres">
      <dgm:prSet presAssocID="{F9FBC933-D84A-45D1-9BB6-A894B22296BB}" presName="vert2" presStyleCnt="0"/>
      <dgm:spPr/>
    </dgm:pt>
    <dgm:pt modelId="{AC042FCB-45A9-43EC-B3DC-E632081DCFA7}" type="pres">
      <dgm:prSet presAssocID="{F9FBC933-D84A-45D1-9BB6-A894B22296BB}" presName="thinLine2b" presStyleLbl="callout" presStyleIdx="8" presStyleCnt="9"/>
      <dgm:spPr/>
    </dgm:pt>
    <dgm:pt modelId="{257E35CB-6789-4981-8C56-33E38A67F460}" type="pres">
      <dgm:prSet presAssocID="{F9FBC933-D84A-45D1-9BB6-A894B22296BB}" presName="vertSpace2b" presStyleCnt="0"/>
      <dgm:spPr/>
    </dgm:pt>
  </dgm:ptLst>
  <dgm:cxnLst>
    <dgm:cxn modelId="{80AC0B0B-027A-4347-B452-9FD71DACA93D}" srcId="{D522F3FC-FE19-403F-B391-C23940AEC38F}" destId="{7B41890B-2424-4E10-BA62-3559EB85D7F8}" srcOrd="0" destOrd="0" parTransId="{AA35988A-4D09-480F-82B9-6D5529B53634}" sibTransId="{524F010F-7A1D-422C-A65F-3D171069564A}"/>
    <dgm:cxn modelId="{A17B7671-F1FC-45B6-BEA1-FB16CD29A9F5}" type="presOf" srcId="{BF5C1292-5B56-4110-8B66-2FBC4B01D918}" destId="{4DD690FD-2D06-4964-8615-45D7DB9C8437}" srcOrd="0" destOrd="0" presId="urn:microsoft.com/office/officeart/2008/layout/LinedList"/>
    <dgm:cxn modelId="{EC87F928-DEB2-498A-A9D2-AC3194A18604}" type="presOf" srcId="{3AEECFA9-6BC7-43D4-9A68-D7BEA0DCDD2D}" destId="{D9EC8584-9EFC-45DF-A2B2-83604CB5E13E}" srcOrd="0" destOrd="0" presId="urn:microsoft.com/office/officeart/2008/layout/LinedList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09097EAE-67E2-458A-8893-616A0E010FC3}" type="presOf" srcId="{F2591791-A4B4-4D29-B9C2-E6C796398661}" destId="{01E08BDA-4DE3-48A7-86D9-A7C84396759E}" srcOrd="0" destOrd="0" presId="urn:microsoft.com/office/officeart/2008/layout/LinedList"/>
    <dgm:cxn modelId="{458362EA-00F3-4EE7-BC06-90372BF16A83}" type="presOf" srcId="{2D8218B8-8AC7-40D0-AC26-53868F04F064}" destId="{675FF451-4E91-4548-A0D2-7B682BEB748A}" srcOrd="0" destOrd="0" presId="urn:microsoft.com/office/officeart/2008/layout/LinedList"/>
    <dgm:cxn modelId="{9434B745-1092-45C8-B38C-CDEB55187D30}" type="presOf" srcId="{AD680266-8110-4B3A-B729-7815657734E2}" destId="{0C70E6E5-2296-4D07-BB2D-18497FBE625E}" srcOrd="0" destOrd="0" presId="urn:microsoft.com/office/officeart/2008/layout/LinedList"/>
    <dgm:cxn modelId="{2A7CAAED-6BDB-4FA8-B3F8-F33774DEC55B}" srcId="{BFF0A680-0277-4251-9D28-CCA7C0741327}" destId="{BF5C1292-5B56-4110-8B66-2FBC4B01D918}" srcOrd="4" destOrd="0" parTransId="{42B0BE44-A273-4E69-9013-09CF93E120AF}" sibTransId="{632FD317-8EAD-410D-8318-53C67BD63D17}"/>
    <dgm:cxn modelId="{88B93BB2-BE69-4D44-BFB3-743C064DC857}" srcId="{D522F3FC-FE19-403F-B391-C23940AEC38F}" destId="{F9FBC933-D84A-45D1-9BB6-A894B22296BB}" srcOrd="3" destOrd="0" parTransId="{F9325B24-F840-44A5-BF0C-C90B25F5EEC0}" sibTransId="{CD0F3B22-E731-466B-B854-1C3625B882F2}"/>
    <dgm:cxn modelId="{23A86CC2-160C-45EF-937C-F7323C8B2306}" srcId="{D522F3FC-FE19-403F-B391-C23940AEC38F}" destId="{F2591791-A4B4-4D29-B9C2-E6C796398661}" srcOrd="2" destOrd="0" parTransId="{72576528-0448-4555-90B0-D2BE58B4D12F}" sibTransId="{D33AB7C7-E7B0-4775-B65C-37867B6ABBF6}"/>
    <dgm:cxn modelId="{86942EBE-BD08-47A8-8F99-ED726CB3757F}" srcId="{BFF0A680-0277-4251-9D28-CCA7C0741327}" destId="{AD680266-8110-4B3A-B729-7815657734E2}" srcOrd="2" destOrd="0" parTransId="{1FC2D8BA-6BFE-4731-B4E0-B4384E4A3774}" sibTransId="{BED66CCB-477D-4BE4-AD35-87007C5508BB}"/>
    <dgm:cxn modelId="{4B7A40A7-92C9-4A2C-A2E5-B1B64AC34F2B}" type="presOf" srcId="{7BEB3A69-3497-42DA-91A3-94EAAE486893}" destId="{EA7E52CB-429B-4638-8BD8-E5E7BE64C084}" srcOrd="0" destOrd="0" presId="urn:microsoft.com/office/officeart/2008/layout/LinedList"/>
    <dgm:cxn modelId="{16116D3C-F7D4-4E5F-81F3-DCF1F3550FAC}" srcId="{BFF0A680-0277-4251-9D28-CCA7C0741327}" destId="{D3BF8821-967F-4C55-8578-B68ED45CB24B}" srcOrd="1" destOrd="0" parTransId="{86D384B1-69C7-45DF-B720-106CEB94AB73}" sibTransId="{33E557D1-94AD-40C2-AC84-525F1C5E9F4D}"/>
    <dgm:cxn modelId="{53F8132E-D77A-4E36-BC3F-DEC93D424864}" type="presOf" srcId="{D3BF8821-967F-4C55-8578-B68ED45CB24B}" destId="{1FDBC2C5-E21A-402D-89E9-35BFCBD15D5D}" srcOrd="0" destOrd="0" presId="urn:microsoft.com/office/officeart/2008/layout/LinedList"/>
    <dgm:cxn modelId="{9BB76872-0282-4BC1-9E75-A9FDE59D47DE}" type="presOf" srcId="{F9FBC933-D84A-45D1-9BB6-A894B22296BB}" destId="{EE1E28A1-2086-4F45-BD7E-5DEFB59F08C9}" srcOrd="0" destOrd="0" presId="urn:microsoft.com/office/officeart/2008/layout/LinedList"/>
    <dgm:cxn modelId="{51F5CE48-CDA1-47EE-BBD7-FDF82007ACC8}" srcId="{BFF0A680-0277-4251-9D28-CCA7C0741327}" destId="{7BEB3A69-3497-42DA-91A3-94EAAE486893}" srcOrd="0" destOrd="0" parTransId="{CC2ED886-FF35-4BBD-B3F1-D54D1B4B67D8}" sibTransId="{0595CF1D-FD95-43A3-9F43-1BFB3E2AF5A1}"/>
    <dgm:cxn modelId="{E320F71E-F984-4889-8CEC-9244EBC3B51B}" srcId="{D522F3FC-FE19-403F-B391-C23940AEC38F}" destId="{3AEECFA9-6BC7-43D4-9A68-D7BEA0DCDD2D}" srcOrd="1" destOrd="0" parTransId="{0DCF7E04-9C58-40B3-8F11-2432578A72E6}" sibTransId="{04DE5100-81FF-4A19-86DA-F6C793316EF1}"/>
    <dgm:cxn modelId="{B21BC446-3EDD-4495-83EC-A8AB23727377}" srcId="{BFF0A680-0277-4251-9D28-CCA7C0741327}" destId="{2D8218B8-8AC7-40D0-AC26-53868F04F064}" srcOrd="3" destOrd="0" parTransId="{0A3970C7-E826-4B46-8D8B-31071130D527}" sibTransId="{77950F98-48B8-490D-B9C2-D4B65F59E4EC}"/>
    <dgm:cxn modelId="{7D54662E-3581-4DF2-A1A1-BDCF4E9B6B24}" type="presOf" srcId="{7B41890B-2424-4E10-BA62-3559EB85D7F8}" destId="{F4E1C9B1-DD67-42EB-99B6-401058A7ECA5}" srcOrd="0" destOrd="0" presId="urn:microsoft.com/office/officeart/2008/layout/LinedList"/>
    <dgm:cxn modelId="{3D31383E-F2D9-4DDF-A445-D4D9D405A453}" srcId="{0FA83489-83AA-4793-99DE-3D65AB50861C}" destId="{D522F3FC-FE19-403F-B391-C23940AEC38F}" srcOrd="1" destOrd="0" parTransId="{E6B46CF7-363D-4F89-ABB1-F96B08EB6C07}" sibTransId="{A5EC06BB-231D-4BA6-BC2D-40C5394FAD62}"/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5BF6096B-00F6-49D3-9DBD-CEB3763FDA34}" type="presOf" srcId="{D522F3FC-FE19-403F-B391-C23940AEC38F}" destId="{FFE9211E-E89B-47BF-A98A-0D334E40E1DB}" srcOrd="0" destOrd="0" presId="urn:microsoft.com/office/officeart/2008/layout/LinedList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86AEE102-A7CC-4B1F-84B4-03EE18ADBC2E}" type="presParOf" srcId="{A6BBAC32-D34D-41CC-B621-B81E193FB30F}" destId="{EA5997D2-CD41-4EDE-BCB8-74158D0900ED}" srcOrd="0" destOrd="0" presId="urn:microsoft.com/office/officeart/2008/layout/LinedList"/>
    <dgm:cxn modelId="{663C1996-4C48-43F6-91D5-9940D583BC61}" type="presParOf" srcId="{A6BBAC32-D34D-41CC-B621-B81E193FB30F}" destId="{83AD6F35-EDDC-49AF-A51C-E249A0535E39}" srcOrd="1" destOrd="0" presId="urn:microsoft.com/office/officeart/2008/layout/LinedList"/>
    <dgm:cxn modelId="{FAE06189-7CCC-4219-AD6D-627490F97DCD}" type="presParOf" srcId="{83AD6F35-EDDC-49AF-A51C-E249A0535E39}" destId="{E10D5DCB-AF5D-40E9-B58A-FE478EA32B59}" srcOrd="0" destOrd="0" presId="urn:microsoft.com/office/officeart/2008/layout/LinedList"/>
    <dgm:cxn modelId="{FCA5748F-FC22-42AC-903E-0E9DF8A0056F}" type="presParOf" srcId="{83AD6F35-EDDC-49AF-A51C-E249A0535E39}" destId="{EA7E52CB-429B-4638-8BD8-E5E7BE64C084}" srcOrd="1" destOrd="0" presId="urn:microsoft.com/office/officeart/2008/layout/LinedList"/>
    <dgm:cxn modelId="{59E4B177-850A-4AA4-AD1B-E27CEB0D02E8}" type="presParOf" srcId="{83AD6F35-EDDC-49AF-A51C-E249A0535E39}" destId="{F72C3CC3-38D7-47C6-BA97-14ABBD3D6B5B}" srcOrd="2" destOrd="0" presId="urn:microsoft.com/office/officeart/2008/layout/LinedList"/>
    <dgm:cxn modelId="{7C321878-5551-493A-BC05-AE91D7D60727}" type="presParOf" srcId="{A6BBAC32-D34D-41CC-B621-B81E193FB30F}" destId="{74241201-381A-42F5-9EC2-9B62F6C57124}" srcOrd="2" destOrd="0" presId="urn:microsoft.com/office/officeart/2008/layout/LinedList"/>
    <dgm:cxn modelId="{8C837DAB-209A-4866-A231-87F58DAC29F0}" type="presParOf" srcId="{A6BBAC32-D34D-41CC-B621-B81E193FB30F}" destId="{73EDEC9C-3005-4393-9473-57036E57C5A2}" srcOrd="3" destOrd="0" presId="urn:microsoft.com/office/officeart/2008/layout/LinedList"/>
    <dgm:cxn modelId="{3F1B29F8-9D65-4A78-9507-A2B5E3EE03E3}" type="presParOf" srcId="{A6BBAC32-D34D-41CC-B621-B81E193FB30F}" destId="{CD91EA73-DFBC-46A9-903F-961E36921CD8}" srcOrd="4" destOrd="0" presId="urn:microsoft.com/office/officeart/2008/layout/LinedList"/>
    <dgm:cxn modelId="{9B9C1072-4335-49AD-B552-6F30600CA5E1}" type="presParOf" srcId="{CD91EA73-DFBC-46A9-903F-961E36921CD8}" destId="{3BF148EF-40FA-4FF4-9A96-CE7F42604F82}" srcOrd="0" destOrd="0" presId="urn:microsoft.com/office/officeart/2008/layout/LinedList"/>
    <dgm:cxn modelId="{448FCA44-CEF6-4761-8218-08BFCEDDB4F0}" type="presParOf" srcId="{CD91EA73-DFBC-46A9-903F-961E36921CD8}" destId="{1FDBC2C5-E21A-402D-89E9-35BFCBD15D5D}" srcOrd="1" destOrd="0" presId="urn:microsoft.com/office/officeart/2008/layout/LinedList"/>
    <dgm:cxn modelId="{6B958508-F59C-4CAC-86A3-E4BC6E773641}" type="presParOf" srcId="{CD91EA73-DFBC-46A9-903F-961E36921CD8}" destId="{C4319B33-4136-4EB9-AEDF-3AA68CA86187}" srcOrd="2" destOrd="0" presId="urn:microsoft.com/office/officeart/2008/layout/LinedList"/>
    <dgm:cxn modelId="{0872BEC9-0B79-47D5-BAB7-472DDB3DAEEA}" type="presParOf" srcId="{A6BBAC32-D34D-41CC-B621-B81E193FB30F}" destId="{790A59D4-FADD-4B27-98F0-8AC1EE8367D5}" srcOrd="5" destOrd="0" presId="urn:microsoft.com/office/officeart/2008/layout/LinedList"/>
    <dgm:cxn modelId="{A29EBB4D-A5F9-4CD7-B7C8-4D2AE864FBD3}" type="presParOf" srcId="{A6BBAC32-D34D-41CC-B621-B81E193FB30F}" destId="{AAC206BD-C5F2-4D21-9BF5-FA12EF1D3041}" srcOrd="6" destOrd="0" presId="urn:microsoft.com/office/officeart/2008/layout/LinedList"/>
    <dgm:cxn modelId="{D99BDE37-0B82-4A48-B0ED-2A4069906354}" type="presParOf" srcId="{A6BBAC32-D34D-41CC-B621-B81E193FB30F}" destId="{AE740924-61F5-41BC-AFED-497A155CF368}" srcOrd="7" destOrd="0" presId="urn:microsoft.com/office/officeart/2008/layout/LinedList"/>
    <dgm:cxn modelId="{ACD971EB-E0B8-4E22-ABF4-503D24A29B8A}" type="presParOf" srcId="{AE740924-61F5-41BC-AFED-497A155CF368}" destId="{E6D807E8-2F21-4281-98D6-14F53B227DEE}" srcOrd="0" destOrd="0" presId="urn:microsoft.com/office/officeart/2008/layout/LinedList"/>
    <dgm:cxn modelId="{84FAFAB6-5DAA-4BFD-8185-B8AFD5C1CCF2}" type="presParOf" srcId="{AE740924-61F5-41BC-AFED-497A155CF368}" destId="{0C70E6E5-2296-4D07-BB2D-18497FBE625E}" srcOrd="1" destOrd="0" presId="urn:microsoft.com/office/officeart/2008/layout/LinedList"/>
    <dgm:cxn modelId="{BD1EA32A-1BD3-4E85-870B-BFD18E46E8CC}" type="presParOf" srcId="{AE740924-61F5-41BC-AFED-497A155CF368}" destId="{5D78E02A-20DF-4899-8ECB-D7387A392428}" srcOrd="2" destOrd="0" presId="urn:microsoft.com/office/officeart/2008/layout/LinedList"/>
    <dgm:cxn modelId="{16D110A1-3993-40C6-A6B4-94735F2E4C5C}" type="presParOf" srcId="{A6BBAC32-D34D-41CC-B621-B81E193FB30F}" destId="{222EC82C-EF5E-476B-889E-583025D313AC}" srcOrd="8" destOrd="0" presId="urn:microsoft.com/office/officeart/2008/layout/LinedList"/>
    <dgm:cxn modelId="{B0F62D0B-23D3-442F-B196-87F0F73BDE21}" type="presParOf" srcId="{A6BBAC32-D34D-41CC-B621-B81E193FB30F}" destId="{1C430D7D-D6D6-41BB-9A36-FE972E5A9516}" srcOrd="9" destOrd="0" presId="urn:microsoft.com/office/officeart/2008/layout/LinedList"/>
    <dgm:cxn modelId="{94C8858F-CE23-4BA9-86D1-C9763C571191}" type="presParOf" srcId="{A6BBAC32-D34D-41CC-B621-B81E193FB30F}" destId="{5E419F0F-2F43-4344-B945-9640D4B5D61D}" srcOrd="10" destOrd="0" presId="urn:microsoft.com/office/officeart/2008/layout/LinedList"/>
    <dgm:cxn modelId="{6EC00F15-A2B1-4913-A35A-80C6678C08AC}" type="presParOf" srcId="{5E419F0F-2F43-4344-B945-9640D4B5D61D}" destId="{C4787799-1A2C-454A-A99C-435C19B1B499}" srcOrd="0" destOrd="0" presId="urn:microsoft.com/office/officeart/2008/layout/LinedList"/>
    <dgm:cxn modelId="{21DB0922-AA23-4F17-B1B9-A3502CC947C1}" type="presParOf" srcId="{5E419F0F-2F43-4344-B945-9640D4B5D61D}" destId="{675FF451-4E91-4548-A0D2-7B682BEB748A}" srcOrd="1" destOrd="0" presId="urn:microsoft.com/office/officeart/2008/layout/LinedList"/>
    <dgm:cxn modelId="{C7F8993D-EA9A-4D32-A073-07529DC6B909}" type="presParOf" srcId="{5E419F0F-2F43-4344-B945-9640D4B5D61D}" destId="{AA06ACB5-A6AC-4518-BEE2-AAA070241E90}" srcOrd="2" destOrd="0" presId="urn:microsoft.com/office/officeart/2008/layout/LinedList"/>
    <dgm:cxn modelId="{BCC67F0F-3FAE-4BA3-A04A-0F5F061A00D6}" type="presParOf" srcId="{A6BBAC32-D34D-41CC-B621-B81E193FB30F}" destId="{D4757083-1FEA-4145-978B-20230BE522C9}" srcOrd="11" destOrd="0" presId="urn:microsoft.com/office/officeart/2008/layout/LinedList"/>
    <dgm:cxn modelId="{90192AE3-8720-4949-ADC6-394FD85EBE13}" type="presParOf" srcId="{A6BBAC32-D34D-41CC-B621-B81E193FB30F}" destId="{3678C499-AB15-41E0-999E-82434874130D}" srcOrd="12" destOrd="0" presId="urn:microsoft.com/office/officeart/2008/layout/LinedList"/>
    <dgm:cxn modelId="{3DF65AFF-4219-4BDC-9704-202C1E9C0426}" type="presParOf" srcId="{A6BBAC32-D34D-41CC-B621-B81E193FB30F}" destId="{98BAE5BD-C0B3-4EF4-A7EE-ACD48B9F9055}" srcOrd="13" destOrd="0" presId="urn:microsoft.com/office/officeart/2008/layout/LinedList"/>
    <dgm:cxn modelId="{AAD3FB6F-EA58-4DC5-AA30-4F360F9F52AA}" type="presParOf" srcId="{98BAE5BD-C0B3-4EF4-A7EE-ACD48B9F9055}" destId="{E7BF8021-E1FF-43AF-91ED-C20F22A61846}" srcOrd="0" destOrd="0" presId="urn:microsoft.com/office/officeart/2008/layout/LinedList"/>
    <dgm:cxn modelId="{A8E0BF57-9F79-4C86-91DF-BD1D5F034586}" type="presParOf" srcId="{98BAE5BD-C0B3-4EF4-A7EE-ACD48B9F9055}" destId="{4DD690FD-2D06-4964-8615-45D7DB9C8437}" srcOrd="1" destOrd="0" presId="urn:microsoft.com/office/officeart/2008/layout/LinedList"/>
    <dgm:cxn modelId="{FC771E63-F401-4976-8E1E-B738B3C1425A}" type="presParOf" srcId="{98BAE5BD-C0B3-4EF4-A7EE-ACD48B9F9055}" destId="{84FBA441-C072-4D13-A739-7A380B80BC42}" srcOrd="2" destOrd="0" presId="urn:microsoft.com/office/officeart/2008/layout/LinedList"/>
    <dgm:cxn modelId="{7B1D3D95-B4F7-4234-A98B-C34A95BDA22F}" type="presParOf" srcId="{A6BBAC32-D34D-41CC-B621-B81E193FB30F}" destId="{88A487E2-929C-4F2C-B0EA-9F4C472BB06F}" srcOrd="14" destOrd="0" presId="urn:microsoft.com/office/officeart/2008/layout/LinedList"/>
    <dgm:cxn modelId="{727ADD72-8A5F-4E0F-8475-39A310A6ED40}" type="presParOf" srcId="{A6BBAC32-D34D-41CC-B621-B81E193FB30F}" destId="{F9AEC84F-0465-401D-955F-F3790A36B7CA}" srcOrd="15" destOrd="0" presId="urn:microsoft.com/office/officeart/2008/layout/LinedList"/>
    <dgm:cxn modelId="{6358B2E7-0E5E-48BC-9A6B-BB07455E6CB6}" type="presParOf" srcId="{F1C1C263-DF7B-489A-93D7-75A8354D133B}" destId="{F9F52400-9084-4683-874D-F9BCA19F8044}" srcOrd="2" destOrd="0" presId="urn:microsoft.com/office/officeart/2008/layout/LinedList"/>
    <dgm:cxn modelId="{2B56272B-CD20-4CB7-84C9-395CCE5D9ADF}" type="presParOf" srcId="{F1C1C263-DF7B-489A-93D7-75A8354D133B}" destId="{C013B096-FCAE-4311-94AD-94DB12987090}" srcOrd="3" destOrd="0" presId="urn:microsoft.com/office/officeart/2008/layout/LinedList"/>
    <dgm:cxn modelId="{DDC2B9CE-8180-4558-8046-5F045516BA8B}" type="presParOf" srcId="{C013B096-FCAE-4311-94AD-94DB12987090}" destId="{FFE9211E-E89B-47BF-A98A-0D334E40E1DB}" srcOrd="0" destOrd="0" presId="urn:microsoft.com/office/officeart/2008/layout/LinedList"/>
    <dgm:cxn modelId="{531F35DD-0823-4D38-8BA7-F53451D4A9F0}" type="presParOf" srcId="{C013B096-FCAE-4311-94AD-94DB12987090}" destId="{275DF440-A1E3-4E0F-9E64-ED7AF4F560F7}" srcOrd="1" destOrd="0" presId="urn:microsoft.com/office/officeart/2008/layout/LinedList"/>
    <dgm:cxn modelId="{9021C612-B3D4-478E-B38A-204C644E13BA}" type="presParOf" srcId="{275DF440-A1E3-4E0F-9E64-ED7AF4F560F7}" destId="{24C07FF1-2319-42EA-BE1D-8C7580991764}" srcOrd="0" destOrd="0" presId="urn:microsoft.com/office/officeart/2008/layout/LinedList"/>
    <dgm:cxn modelId="{C88FAF26-F829-4450-8A37-60599C52134E}" type="presParOf" srcId="{275DF440-A1E3-4E0F-9E64-ED7AF4F560F7}" destId="{01924D58-D8CF-4B89-8370-AC8FF9254BC5}" srcOrd="1" destOrd="0" presId="urn:microsoft.com/office/officeart/2008/layout/LinedList"/>
    <dgm:cxn modelId="{2D47C864-0E84-4F7F-ABD4-AC7CE5DC3468}" type="presParOf" srcId="{01924D58-D8CF-4B89-8370-AC8FF9254BC5}" destId="{9F703169-FA3B-4F93-AF0D-A9F19BC3F70D}" srcOrd="0" destOrd="0" presId="urn:microsoft.com/office/officeart/2008/layout/LinedList"/>
    <dgm:cxn modelId="{CA275DC5-D16E-4351-BC6F-6CF432109399}" type="presParOf" srcId="{01924D58-D8CF-4B89-8370-AC8FF9254BC5}" destId="{F4E1C9B1-DD67-42EB-99B6-401058A7ECA5}" srcOrd="1" destOrd="0" presId="urn:microsoft.com/office/officeart/2008/layout/LinedList"/>
    <dgm:cxn modelId="{2709C17A-03A9-4FF9-8092-D3D1F5F67867}" type="presParOf" srcId="{01924D58-D8CF-4B89-8370-AC8FF9254BC5}" destId="{99D431CF-F3CE-47D6-82BB-D6EF663FAAC2}" srcOrd="2" destOrd="0" presId="urn:microsoft.com/office/officeart/2008/layout/LinedList"/>
    <dgm:cxn modelId="{58910171-CA81-4BFB-ABEB-7A10174A2BB9}" type="presParOf" srcId="{275DF440-A1E3-4E0F-9E64-ED7AF4F560F7}" destId="{664B4BEA-56F4-4308-90E1-6E4F86D4E5B7}" srcOrd="2" destOrd="0" presId="urn:microsoft.com/office/officeart/2008/layout/LinedList"/>
    <dgm:cxn modelId="{0CA3060F-7882-470C-82FE-E6E4A7993D33}" type="presParOf" srcId="{275DF440-A1E3-4E0F-9E64-ED7AF4F560F7}" destId="{2DB9A007-AC3F-4AB0-9EF6-78A3C37E5FDD}" srcOrd="3" destOrd="0" presId="urn:microsoft.com/office/officeart/2008/layout/LinedList"/>
    <dgm:cxn modelId="{0D5CADDA-5A73-4DB2-9426-444DE837B8AC}" type="presParOf" srcId="{275DF440-A1E3-4E0F-9E64-ED7AF4F560F7}" destId="{D624C167-40E3-44CE-B4B1-DF86971024D2}" srcOrd="4" destOrd="0" presId="urn:microsoft.com/office/officeart/2008/layout/LinedList"/>
    <dgm:cxn modelId="{DC163828-6652-4341-BBC6-170845F08C72}" type="presParOf" srcId="{D624C167-40E3-44CE-B4B1-DF86971024D2}" destId="{C7393BAC-1D73-426F-A118-1E0C68D43D9D}" srcOrd="0" destOrd="0" presId="urn:microsoft.com/office/officeart/2008/layout/LinedList"/>
    <dgm:cxn modelId="{C8B2D30E-344E-4767-B5D8-8E2E4F990591}" type="presParOf" srcId="{D624C167-40E3-44CE-B4B1-DF86971024D2}" destId="{D9EC8584-9EFC-45DF-A2B2-83604CB5E13E}" srcOrd="1" destOrd="0" presId="urn:microsoft.com/office/officeart/2008/layout/LinedList"/>
    <dgm:cxn modelId="{C081C52E-C8D1-46B2-82B3-1830186AF69E}" type="presParOf" srcId="{D624C167-40E3-44CE-B4B1-DF86971024D2}" destId="{95D735D2-D131-4674-9A61-6929E35063D8}" srcOrd="2" destOrd="0" presId="urn:microsoft.com/office/officeart/2008/layout/LinedList"/>
    <dgm:cxn modelId="{E998719D-B2F1-48B5-9A02-12E58815BD6F}" type="presParOf" srcId="{275DF440-A1E3-4E0F-9E64-ED7AF4F560F7}" destId="{0691B33E-B597-4806-8249-A4359506E6D0}" srcOrd="5" destOrd="0" presId="urn:microsoft.com/office/officeart/2008/layout/LinedList"/>
    <dgm:cxn modelId="{349D283E-AE35-4C4C-8B74-7499415D6C99}" type="presParOf" srcId="{275DF440-A1E3-4E0F-9E64-ED7AF4F560F7}" destId="{346F0A7E-B3BC-421E-A621-A0F2053B815C}" srcOrd="6" destOrd="0" presId="urn:microsoft.com/office/officeart/2008/layout/LinedList"/>
    <dgm:cxn modelId="{CABE0CF6-913B-4BAA-9165-86FD49D9045A}" type="presParOf" srcId="{275DF440-A1E3-4E0F-9E64-ED7AF4F560F7}" destId="{07F4D32F-42DA-4E2A-BE0E-957D5B63BD8D}" srcOrd="7" destOrd="0" presId="urn:microsoft.com/office/officeart/2008/layout/LinedList"/>
    <dgm:cxn modelId="{4086DF60-56E9-4D8B-8CC6-018EC3779AD4}" type="presParOf" srcId="{07F4D32F-42DA-4E2A-BE0E-957D5B63BD8D}" destId="{76278775-83BC-431B-99ED-C60BDD8DAB3A}" srcOrd="0" destOrd="0" presId="urn:microsoft.com/office/officeart/2008/layout/LinedList"/>
    <dgm:cxn modelId="{261E1E14-7B49-4160-B82F-A28CFFD95D96}" type="presParOf" srcId="{07F4D32F-42DA-4E2A-BE0E-957D5B63BD8D}" destId="{01E08BDA-4DE3-48A7-86D9-A7C84396759E}" srcOrd="1" destOrd="0" presId="urn:microsoft.com/office/officeart/2008/layout/LinedList"/>
    <dgm:cxn modelId="{A70D7B31-CF12-441C-959D-B99740358430}" type="presParOf" srcId="{07F4D32F-42DA-4E2A-BE0E-957D5B63BD8D}" destId="{5886E260-9978-4F68-8AD8-70AB10BCAB2B}" srcOrd="2" destOrd="0" presId="urn:microsoft.com/office/officeart/2008/layout/LinedList"/>
    <dgm:cxn modelId="{63B5A967-C67F-42DE-9B56-AB4684E63F94}" type="presParOf" srcId="{275DF440-A1E3-4E0F-9E64-ED7AF4F560F7}" destId="{FD89FDDF-8FB0-4CFE-8862-8DAA37D3BD78}" srcOrd="8" destOrd="0" presId="urn:microsoft.com/office/officeart/2008/layout/LinedList"/>
    <dgm:cxn modelId="{492B9845-DFBF-495B-970F-0B66C5756F0B}" type="presParOf" srcId="{275DF440-A1E3-4E0F-9E64-ED7AF4F560F7}" destId="{7AA01CF8-A23F-495C-B85A-B301DA4F3B05}" srcOrd="9" destOrd="0" presId="urn:microsoft.com/office/officeart/2008/layout/LinedList"/>
    <dgm:cxn modelId="{7B995111-C7DA-4398-AFDF-20171C6E4C4C}" type="presParOf" srcId="{275DF440-A1E3-4E0F-9E64-ED7AF4F560F7}" destId="{DCE9D061-722A-41BA-BEE9-302C18295D6C}" srcOrd="10" destOrd="0" presId="urn:microsoft.com/office/officeart/2008/layout/LinedList"/>
    <dgm:cxn modelId="{9519E937-B909-4D7B-B4C3-8305EFBFD672}" type="presParOf" srcId="{DCE9D061-722A-41BA-BEE9-302C18295D6C}" destId="{25BA9213-A30C-4A25-8EE5-B8FCE805ACFD}" srcOrd="0" destOrd="0" presId="urn:microsoft.com/office/officeart/2008/layout/LinedList"/>
    <dgm:cxn modelId="{ADDDD010-6666-47FC-9DAC-933D7B5AC8FA}" type="presParOf" srcId="{DCE9D061-722A-41BA-BEE9-302C18295D6C}" destId="{EE1E28A1-2086-4F45-BD7E-5DEFB59F08C9}" srcOrd="1" destOrd="0" presId="urn:microsoft.com/office/officeart/2008/layout/LinedList"/>
    <dgm:cxn modelId="{24C184E5-18D7-4F96-BAF0-4B98E0F145FE}" type="presParOf" srcId="{DCE9D061-722A-41BA-BEE9-302C18295D6C}" destId="{F116F833-83C2-4A9D-80E1-A4E9CC311F0F}" srcOrd="2" destOrd="0" presId="urn:microsoft.com/office/officeart/2008/layout/LinedList"/>
    <dgm:cxn modelId="{22F2D1B9-93A7-437C-9994-29DCE77E172D}" type="presParOf" srcId="{275DF440-A1E3-4E0F-9E64-ED7AF4F560F7}" destId="{AC042FCB-45A9-43EC-B3DC-E632081DCFA7}" srcOrd="11" destOrd="0" presId="urn:microsoft.com/office/officeart/2008/layout/LinedList"/>
    <dgm:cxn modelId="{FE4D5D2C-5932-45D9-BD0E-C910F69CED76}" type="presParOf" srcId="{275DF440-A1E3-4E0F-9E64-ED7AF4F560F7}" destId="{257E35CB-6789-4981-8C56-33E38A67F46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0"/>
          <a:ext cx="46801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0"/>
          <a:ext cx="1180068" cy="433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smtClean="0"/>
            <a:t>Beslutnings-punkter</a:t>
          </a:r>
          <a:endParaRPr lang="da-DK" sz="1500" b="1" kern="1200" dirty="0"/>
        </a:p>
      </dsp:txBody>
      <dsp:txXfrm>
        <a:off x="0" y="0"/>
        <a:ext cx="1180068" cy="4332912"/>
      </dsp:txXfrm>
    </dsp:sp>
    <dsp:sp modelId="{B4D3465A-4437-4356-A4A0-A35796071859}">
      <dsp:nvSpPr>
        <dsp:cNvPr id="0" name=""/>
        <dsp:cNvSpPr/>
      </dsp:nvSpPr>
      <dsp:spPr>
        <a:xfrm>
          <a:off x="1245677" y="34115"/>
          <a:ext cx="343353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1. Godkendelse af dagsorden</a:t>
          </a:r>
          <a:endParaRPr lang="da-DK" sz="1400" kern="1200" dirty="0"/>
        </a:p>
      </dsp:txBody>
      <dsp:txXfrm>
        <a:off x="1245677" y="34115"/>
        <a:ext cx="3433532" cy="682306"/>
      </dsp:txXfrm>
    </dsp:sp>
    <dsp:sp modelId="{27575DC7-8C70-401F-B94C-23B92C7F6962}">
      <dsp:nvSpPr>
        <dsp:cNvPr id="0" name=""/>
        <dsp:cNvSpPr/>
      </dsp:nvSpPr>
      <dsp:spPr>
        <a:xfrm>
          <a:off x="1180068" y="716422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8273C-DE87-477E-BAE8-A34A8DA41083}">
      <dsp:nvSpPr>
        <dsp:cNvPr id="0" name=""/>
        <dsp:cNvSpPr/>
      </dsp:nvSpPr>
      <dsp:spPr>
        <a:xfrm>
          <a:off x="1245677" y="750537"/>
          <a:ext cx="343353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2. Underskrift af protokollater</a:t>
          </a:r>
          <a:endParaRPr lang="da-DK" sz="1400" kern="1200" dirty="0"/>
        </a:p>
      </dsp:txBody>
      <dsp:txXfrm>
        <a:off x="1245677" y="750537"/>
        <a:ext cx="3433532" cy="682306"/>
      </dsp:txXfrm>
    </dsp:sp>
    <dsp:sp modelId="{60F216FD-13B3-428B-AC0A-56C46D937197}">
      <dsp:nvSpPr>
        <dsp:cNvPr id="0" name=""/>
        <dsp:cNvSpPr/>
      </dsp:nvSpPr>
      <dsp:spPr>
        <a:xfrm>
          <a:off x="1180068" y="1432844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BB97-E8C6-494F-886E-DBAF66F52A70}">
      <dsp:nvSpPr>
        <dsp:cNvPr id="0" name=""/>
        <dsp:cNvSpPr/>
      </dsp:nvSpPr>
      <dsp:spPr>
        <a:xfrm>
          <a:off x="1245677" y="1466959"/>
          <a:ext cx="343353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3. Formanden og Direktionen orienterer</a:t>
          </a:r>
          <a:endParaRPr lang="da-DK" sz="1400" kern="1200" dirty="0"/>
        </a:p>
      </dsp:txBody>
      <dsp:txXfrm>
        <a:off x="1245677" y="1466959"/>
        <a:ext cx="3433532" cy="682306"/>
      </dsp:txXfrm>
    </dsp:sp>
    <dsp:sp modelId="{FA478A36-A64E-460F-AE67-40392AE39135}">
      <dsp:nvSpPr>
        <dsp:cNvPr id="0" name=""/>
        <dsp:cNvSpPr/>
      </dsp:nvSpPr>
      <dsp:spPr>
        <a:xfrm>
          <a:off x="1180068" y="2149266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B4A41-79DD-48A9-88BF-991BD3B102A6}">
      <dsp:nvSpPr>
        <dsp:cNvPr id="0" name=""/>
        <dsp:cNvSpPr/>
      </dsp:nvSpPr>
      <dsp:spPr>
        <a:xfrm>
          <a:off x="1245677" y="2183381"/>
          <a:ext cx="343353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4. </a:t>
          </a:r>
          <a:r>
            <a:rPr lang="da-DK" sz="1400" strike="sngStrike" kern="1200" dirty="0" smtClean="0"/>
            <a:t>Årsrapport 2018 – begge selskaber</a:t>
          </a:r>
          <a:endParaRPr lang="da-DK" sz="1400" strike="sngStrike" kern="1200" dirty="0"/>
        </a:p>
      </dsp:txBody>
      <dsp:txXfrm>
        <a:off x="1245677" y="2183381"/>
        <a:ext cx="3433532" cy="682306"/>
      </dsp:txXfrm>
    </dsp:sp>
    <dsp:sp modelId="{D4BF0867-9340-4A6D-B1BF-BFBD81106D63}">
      <dsp:nvSpPr>
        <dsp:cNvPr id="0" name=""/>
        <dsp:cNvSpPr/>
      </dsp:nvSpPr>
      <dsp:spPr>
        <a:xfrm>
          <a:off x="1180068" y="2865688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7E003-B89A-480E-9AFB-0E1E40FF8C2B}">
      <dsp:nvSpPr>
        <dsp:cNvPr id="0" name=""/>
        <dsp:cNvSpPr/>
      </dsp:nvSpPr>
      <dsp:spPr>
        <a:xfrm>
          <a:off x="1245677" y="2899803"/>
          <a:ext cx="343353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5. </a:t>
          </a:r>
          <a:r>
            <a:rPr lang="da-DK" sz="1400" strike="sngStrike" kern="1200" dirty="0" smtClean="0"/>
            <a:t>Økonomi- og ledelsesrapportering</a:t>
          </a:r>
          <a:endParaRPr lang="da-DK" sz="1400" strike="sngStrike" kern="1200" dirty="0"/>
        </a:p>
      </dsp:txBody>
      <dsp:txXfrm>
        <a:off x="1245677" y="2899803"/>
        <a:ext cx="3433532" cy="682306"/>
      </dsp:txXfrm>
    </dsp:sp>
    <dsp:sp modelId="{8709DDBE-78D7-484D-83F9-8B5AF1FAE9FE}">
      <dsp:nvSpPr>
        <dsp:cNvPr id="0" name=""/>
        <dsp:cNvSpPr/>
      </dsp:nvSpPr>
      <dsp:spPr>
        <a:xfrm>
          <a:off x="1180068" y="3582110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2DDB0-03A9-441F-9257-D142F5161D05}">
      <dsp:nvSpPr>
        <dsp:cNvPr id="0" name=""/>
        <dsp:cNvSpPr/>
      </dsp:nvSpPr>
      <dsp:spPr>
        <a:xfrm>
          <a:off x="1245677" y="3616225"/>
          <a:ext cx="3433532" cy="682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6. Generalforsamling 2019</a:t>
          </a:r>
          <a:endParaRPr lang="da-DK" sz="1400" kern="1200" dirty="0"/>
        </a:p>
      </dsp:txBody>
      <dsp:txXfrm>
        <a:off x="1245677" y="3616225"/>
        <a:ext cx="3433532" cy="682306"/>
      </dsp:txXfrm>
    </dsp:sp>
    <dsp:sp modelId="{26C172B4-2032-42E1-8484-EAC5631BF3AB}">
      <dsp:nvSpPr>
        <dsp:cNvPr id="0" name=""/>
        <dsp:cNvSpPr/>
      </dsp:nvSpPr>
      <dsp:spPr>
        <a:xfrm>
          <a:off x="1180068" y="4298532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0"/>
          <a:ext cx="5832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0"/>
          <a:ext cx="1166529" cy="216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err="1" smtClean="0"/>
            <a:t>Orienterings-punkter</a:t>
          </a:r>
          <a:endParaRPr lang="da-DK" sz="1500" b="1" kern="1200" dirty="0"/>
        </a:p>
      </dsp:txBody>
      <dsp:txXfrm>
        <a:off x="0" y="0"/>
        <a:ext cx="1166529" cy="2166456"/>
      </dsp:txXfrm>
    </dsp:sp>
    <dsp:sp modelId="{EA7E52CB-429B-4638-8BD8-E5E7BE64C084}">
      <dsp:nvSpPr>
        <dsp:cNvPr id="0" name=""/>
        <dsp:cNvSpPr/>
      </dsp:nvSpPr>
      <dsp:spPr>
        <a:xfrm>
          <a:off x="1254019" y="20416"/>
          <a:ext cx="4554133" cy="4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7. Status </a:t>
          </a:r>
          <a:r>
            <a:rPr lang="da-DK" sz="1400" kern="1200" dirty="0" err="1" smtClean="0"/>
            <a:t>Regulatorisk</a:t>
          </a:r>
          <a:r>
            <a:rPr lang="da-DK" sz="1400" kern="1200" dirty="0" smtClean="0"/>
            <a:t> arbejde</a:t>
          </a:r>
          <a:endParaRPr lang="da-DK" sz="1400" kern="1200" dirty="0"/>
        </a:p>
      </dsp:txBody>
      <dsp:txXfrm>
        <a:off x="1254019" y="20416"/>
        <a:ext cx="4554133" cy="408326"/>
      </dsp:txXfrm>
    </dsp:sp>
    <dsp:sp modelId="{74241201-381A-42F5-9EC2-9B62F6C57124}">
      <dsp:nvSpPr>
        <dsp:cNvPr id="0" name=""/>
        <dsp:cNvSpPr/>
      </dsp:nvSpPr>
      <dsp:spPr>
        <a:xfrm>
          <a:off x="1166529" y="428742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BC2C5-E21A-402D-89E9-35BFCBD15D5D}">
      <dsp:nvSpPr>
        <dsp:cNvPr id="0" name=""/>
        <dsp:cNvSpPr/>
      </dsp:nvSpPr>
      <dsp:spPr>
        <a:xfrm>
          <a:off x="1254019" y="449158"/>
          <a:ext cx="4578628" cy="4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8. Status Havledningen</a:t>
          </a:r>
          <a:endParaRPr lang="da-DK" sz="1400" kern="1200" dirty="0"/>
        </a:p>
      </dsp:txBody>
      <dsp:txXfrm>
        <a:off x="1254019" y="449158"/>
        <a:ext cx="4578628" cy="408326"/>
      </dsp:txXfrm>
    </dsp:sp>
    <dsp:sp modelId="{790A59D4-FADD-4B27-98F0-8AC1EE8367D5}">
      <dsp:nvSpPr>
        <dsp:cNvPr id="0" name=""/>
        <dsp:cNvSpPr/>
      </dsp:nvSpPr>
      <dsp:spPr>
        <a:xfrm>
          <a:off x="1166529" y="857485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0E6E5-2296-4D07-BB2D-18497FBE625E}">
      <dsp:nvSpPr>
        <dsp:cNvPr id="0" name=""/>
        <dsp:cNvSpPr/>
      </dsp:nvSpPr>
      <dsp:spPr>
        <a:xfrm>
          <a:off x="1254019" y="877901"/>
          <a:ext cx="4578628" cy="4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9. Status Hospitalsgrunden </a:t>
          </a:r>
          <a:endParaRPr lang="da-DK" sz="1400" kern="1200" dirty="0"/>
        </a:p>
      </dsp:txBody>
      <dsp:txXfrm>
        <a:off x="1254019" y="877901"/>
        <a:ext cx="4578628" cy="408326"/>
      </dsp:txXfrm>
    </dsp:sp>
    <dsp:sp modelId="{222EC82C-EF5E-476B-889E-583025D313AC}">
      <dsp:nvSpPr>
        <dsp:cNvPr id="0" name=""/>
        <dsp:cNvSpPr/>
      </dsp:nvSpPr>
      <dsp:spPr>
        <a:xfrm>
          <a:off x="1166529" y="1286227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FF451-4E91-4548-A0D2-7B682BEB748A}">
      <dsp:nvSpPr>
        <dsp:cNvPr id="0" name=""/>
        <dsp:cNvSpPr/>
      </dsp:nvSpPr>
      <dsp:spPr>
        <a:xfrm>
          <a:off x="1254019" y="1306644"/>
          <a:ext cx="4578628" cy="4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10. Status Snekkersten Vandværk</a:t>
          </a:r>
          <a:endParaRPr lang="da-DK" sz="1400" kern="1200" dirty="0"/>
        </a:p>
      </dsp:txBody>
      <dsp:txXfrm>
        <a:off x="1254019" y="1306644"/>
        <a:ext cx="4578628" cy="408326"/>
      </dsp:txXfrm>
    </dsp:sp>
    <dsp:sp modelId="{D4757083-1FEA-4145-978B-20230BE522C9}">
      <dsp:nvSpPr>
        <dsp:cNvPr id="0" name=""/>
        <dsp:cNvSpPr/>
      </dsp:nvSpPr>
      <dsp:spPr>
        <a:xfrm>
          <a:off x="1166529" y="1714970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690FD-2D06-4964-8615-45D7DB9C8437}">
      <dsp:nvSpPr>
        <dsp:cNvPr id="0" name=""/>
        <dsp:cNvSpPr/>
      </dsp:nvSpPr>
      <dsp:spPr>
        <a:xfrm>
          <a:off x="1254019" y="1735386"/>
          <a:ext cx="4578628" cy="40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11. Redegørelse vedrørende DMS</a:t>
          </a:r>
          <a:endParaRPr lang="da-DK" sz="1400" kern="1200" dirty="0"/>
        </a:p>
      </dsp:txBody>
      <dsp:txXfrm>
        <a:off x="1254019" y="1735386"/>
        <a:ext cx="4578628" cy="408326"/>
      </dsp:txXfrm>
    </dsp:sp>
    <dsp:sp modelId="{88A487E2-929C-4F2C-B0EA-9F4C472BB06F}">
      <dsp:nvSpPr>
        <dsp:cNvPr id="0" name=""/>
        <dsp:cNvSpPr/>
      </dsp:nvSpPr>
      <dsp:spPr>
        <a:xfrm>
          <a:off x="1166529" y="2143712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52400-9084-4683-874D-F9BCA19F8044}">
      <dsp:nvSpPr>
        <dsp:cNvPr id="0" name=""/>
        <dsp:cNvSpPr/>
      </dsp:nvSpPr>
      <dsp:spPr>
        <a:xfrm>
          <a:off x="0" y="2166456"/>
          <a:ext cx="5832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9211E-E89B-47BF-A98A-0D334E40E1DB}">
      <dsp:nvSpPr>
        <dsp:cNvPr id="0" name=""/>
        <dsp:cNvSpPr/>
      </dsp:nvSpPr>
      <dsp:spPr>
        <a:xfrm>
          <a:off x="0" y="2166456"/>
          <a:ext cx="1166529" cy="216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Beslutnings-punkter</a:t>
          </a:r>
          <a:endParaRPr lang="da-DK" sz="1600" b="1" kern="1200" dirty="0"/>
        </a:p>
      </dsp:txBody>
      <dsp:txXfrm>
        <a:off x="0" y="2166456"/>
        <a:ext cx="1166529" cy="2166456"/>
      </dsp:txXfrm>
    </dsp:sp>
    <dsp:sp modelId="{F4E1C9B1-DD67-42EB-99B6-401058A7ECA5}">
      <dsp:nvSpPr>
        <dsp:cNvPr id="0" name=""/>
        <dsp:cNvSpPr/>
      </dsp:nvSpPr>
      <dsp:spPr>
        <a:xfrm>
          <a:off x="1254019" y="2191924"/>
          <a:ext cx="4578628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12. Fravigelse af tavshedspligt</a:t>
          </a:r>
          <a:endParaRPr lang="da-DK" sz="1400" kern="1200" dirty="0"/>
        </a:p>
      </dsp:txBody>
      <dsp:txXfrm>
        <a:off x="1254019" y="2191924"/>
        <a:ext cx="4578628" cy="509350"/>
      </dsp:txXfrm>
    </dsp:sp>
    <dsp:sp modelId="{664B4BEA-56F4-4308-90E1-6E4F86D4E5B7}">
      <dsp:nvSpPr>
        <dsp:cNvPr id="0" name=""/>
        <dsp:cNvSpPr/>
      </dsp:nvSpPr>
      <dsp:spPr>
        <a:xfrm>
          <a:off x="1166529" y="2701274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C8584-9EFC-45DF-A2B2-83604CB5E13E}">
      <dsp:nvSpPr>
        <dsp:cNvPr id="0" name=""/>
        <dsp:cNvSpPr/>
      </dsp:nvSpPr>
      <dsp:spPr>
        <a:xfrm>
          <a:off x="1254019" y="2726741"/>
          <a:ext cx="4578628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13. Kommunikation</a:t>
          </a:r>
          <a:endParaRPr lang="da-DK" sz="1400" kern="1200" dirty="0"/>
        </a:p>
      </dsp:txBody>
      <dsp:txXfrm>
        <a:off x="1254019" y="2726741"/>
        <a:ext cx="4578628" cy="509350"/>
      </dsp:txXfrm>
    </dsp:sp>
    <dsp:sp modelId="{0691B33E-B597-4806-8249-A4359506E6D0}">
      <dsp:nvSpPr>
        <dsp:cNvPr id="0" name=""/>
        <dsp:cNvSpPr/>
      </dsp:nvSpPr>
      <dsp:spPr>
        <a:xfrm>
          <a:off x="1166529" y="3236091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08BDA-4DE3-48A7-86D9-A7C84396759E}">
      <dsp:nvSpPr>
        <dsp:cNvPr id="0" name=""/>
        <dsp:cNvSpPr/>
      </dsp:nvSpPr>
      <dsp:spPr>
        <a:xfrm>
          <a:off x="1254019" y="3261559"/>
          <a:ext cx="4578628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14. Mødeplan 2019</a:t>
          </a:r>
          <a:endParaRPr lang="da-DK" sz="1400" kern="1200" dirty="0"/>
        </a:p>
      </dsp:txBody>
      <dsp:txXfrm>
        <a:off x="1254019" y="3261559"/>
        <a:ext cx="4578628" cy="509350"/>
      </dsp:txXfrm>
    </dsp:sp>
    <dsp:sp modelId="{FD89FDDF-8FB0-4CFE-8862-8DAA37D3BD78}">
      <dsp:nvSpPr>
        <dsp:cNvPr id="0" name=""/>
        <dsp:cNvSpPr/>
      </dsp:nvSpPr>
      <dsp:spPr>
        <a:xfrm>
          <a:off x="1166529" y="3770909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E28A1-2086-4F45-BD7E-5DEFB59F08C9}">
      <dsp:nvSpPr>
        <dsp:cNvPr id="0" name=""/>
        <dsp:cNvSpPr/>
      </dsp:nvSpPr>
      <dsp:spPr>
        <a:xfrm>
          <a:off x="1254019" y="3796376"/>
          <a:ext cx="4578628" cy="50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15. Eventuelt</a:t>
          </a:r>
          <a:endParaRPr lang="da-DK" sz="1400" kern="1200" dirty="0"/>
        </a:p>
      </dsp:txBody>
      <dsp:txXfrm>
        <a:off x="1254019" y="3796376"/>
        <a:ext cx="4578628" cy="509350"/>
      </dsp:txXfrm>
    </dsp:sp>
    <dsp:sp modelId="{AC042FCB-45A9-43EC-B3DC-E632081DCFA7}">
      <dsp:nvSpPr>
        <dsp:cNvPr id="0" name=""/>
        <dsp:cNvSpPr/>
      </dsp:nvSpPr>
      <dsp:spPr>
        <a:xfrm>
          <a:off x="1166529" y="4305726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15-05-2019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09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28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996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636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fld id="{8DB29C4B-2B2A-4049-B603-CD57C4F195C8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79663" y="0"/>
            <a:ext cx="2311400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1.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Klik på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Vis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Gitterlinjer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og/eller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da-DK" sz="900" b="1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Tip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 Alt + F9 for hurtig visning af hjælpelinjer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CDB-E36A-43CC-A09C-9B3705E7BC82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16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B62C-12A4-46CD-8E55-170F6C6D8882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27BB-CCBB-498F-B772-0F95B538E2FE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07C0-55A7-4139-9842-0843A969A6DA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262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4D77-58FF-44C9-ADC7-F0BDF8A3F538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15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2BF9-FD10-4B11-B736-7CB979E6E318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1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52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B172-3BEF-41CB-A2D3-C62F4ADD97AD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68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F212-7FAF-4AFF-A590-5B8A08877DA2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4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412F-4CEE-4732-993F-AEDDA77F19F3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026" y="5013176"/>
            <a:ext cx="3513876" cy="18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3801229" y="4004484"/>
            <a:ext cx="3801229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Sæt hak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Diasnummer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Sidefod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565400" y="1556792"/>
            <a:ext cx="2565400" cy="2027108"/>
            <a:chOff x="-1924050" y="1825625"/>
            <a:chExt cx="1924050" cy="2027108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1924050" y="1825625"/>
              <a:ext cx="1924050" cy="1800493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2-5 = Punkt-liste indryk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3647286"/>
              <a:ext cx="751501" cy="205447"/>
              <a:chOff x="-904613" y="3511215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511215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511215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76E1E4E-914D-4441-9949-B1530DD10CCD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fld id="{2F1BF8CD-972E-440C-9D65-D604D1AFDBEC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0" name="Group 1"/>
          <p:cNvGrpSpPr/>
          <p:nvPr userDrawn="1"/>
        </p:nvGrpSpPr>
        <p:grpSpPr>
          <a:xfrm>
            <a:off x="12253011" y="2657250"/>
            <a:ext cx="2544960" cy="2929007"/>
            <a:chOff x="-1908720" y="2657249"/>
            <a:chExt cx="1908720" cy="2929007"/>
          </a:xfrm>
        </p:grpSpPr>
        <p:sp>
          <p:nvSpPr>
            <p:cNvPr id="11" name="Tekstboks 2"/>
            <p:cNvSpPr txBox="1"/>
            <p:nvPr userDrawn="1"/>
          </p:nvSpPr>
          <p:spPr bwMode="auto">
            <a:xfrm>
              <a:off x="-1908720" y="2657249"/>
              <a:ext cx="1908720" cy="2929007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Tip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: Hvis du sletter billedet, og sætter et ny ind, kan billedet lægge sig foran ikonet, hvis dette sker, skal du vælge billedet, højreklik og vælg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Placer bagest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807915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752075" y="4611901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2658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869C-E8C6-4F59-8073-4F479A0847B4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62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F6D3517-5F12-4404-A779-BDC970A6A6F2}" type="datetime1">
              <a:rPr lang="da-DK" smtClean="0"/>
              <a:t>15-05-2019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7" r:id="rId4"/>
    <p:sldLayoutId id="2147483666" r:id="rId5"/>
    <p:sldLayoutId id="2147483650" r:id="rId6"/>
    <p:sldLayoutId id="2147483662" r:id="rId7"/>
    <p:sldLayoutId id="2147483660" r:id="rId8"/>
    <p:sldLayoutId id="2147483664" r:id="rId9"/>
    <p:sldLayoutId id="2147483665" r:id="rId10"/>
    <p:sldLayoutId id="2147483654" r:id="rId11"/>
    <p:sldLayoutId id="2147483655" r:id="rId12"/>
    <p:sldLayoutId id="214748366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3789040"/>
            <a:ext cx="12192000" cy="2016224"/>
          </a:xfrm>
        </p:spPr>
        <p:txBody>
          <a:bodyPr/>
          <a:lstStyle/>
          <a:p>
            <a:r>
              <a:rPr lang="da-DK" sz="1600" b="1" dirty="0" smtClean="0"/>
              <a:t>Referat af bestyrelsesmøde </a:t>
            </a:r>
            <a:r>
              <a:rPr lang="da-DK" sz="1600" b="1" dirty="0"/>
              <a:t>den </a:t>
            </a:r>
            <a:r>
              <a:rPr lang="da-DK" sz="1600" b="1" dirty="0" smtClean="0"/>
              <a:t>30. </a:t>
            </a:r>
            <a:r>
              <a:rPr lang="da-DK" sz="1600" b="1" dirty="0"/>
              <a:t>april </a:t>
            </a:r>
            <a:r>
              <a:rPr lang="da-DK" sz="1600" b="1" dirty="0" smtClean="0"/>
              <a:t>2019 </a:t>
            </a:r>
            <a:r>
              <a:rPr lang="da-DK" sz="1600" b="1" dirty="0"/>
              <a:t>i:</a:t>
            </a:r>
            <a:br>
              <a:rPr lang="da-DK" sz="1600" b="1" dirty="0"/>
            </a:br>
            <a:r>
              <a:rPr lang="da-DK" sz="1600" dirty="0"/>
              <a:t>Forsyning Helsingør Vand A/S</a:t>
            </a:r>
            <a:br>
              <a:rPr lang="da-DK" sz="1600" dirty="0"/>
            </a:br>
            <a:r>
              <a:rPr lang="da-DK" sz="1600" dirty="0"/>
              <a:t>Forsyning Helsingør Spildevand A/S</a:t>
            </a:r>
            <a:br>
              <a:rPr lang="da-DK" sz="1600" dirty="0"/>
            </a:br>
            <a:endParaRPr lang="da-DK" sz="16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789039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48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4. Årsrapport 2018 – Indstilling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60001" y="2166938"/>
            <a:ext cx="5856079" cy="341630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Clr>
                <a:schemeClr val="accent1"/>
              </a:buClr>
              <a:buNone/>
            </a:pPr>
            <a:r>
              <a:rPr lang="da-DK" sz="1800" dirty="0"/>
              <a:t>Direktionen indstiller, at:</a:t>
            </a:r>
          </a:p>
          <a:p>
            <a:pPr>
              <a:buClr>
                <a:schemeClr val="accent1"/>
              </a:buClr>
              <a:buNone/>
            </a:pPr>
            <a:endParaRPr lang="da-DK" sz="18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Bestyrelsen godkender årsrapport </a:t>
            </a:r>
            <a:r>
              <a:rPr lang="da-DK" sz="1800" dirty="0" smtClean="0"/>
              <a:t>2018 </a:t>
            </a:r>
            <a:r>
              <a:rPr lang="da-DK" sz="1800" dirty="0"/>
              <a:t>for Forsyning Helsingør Vand A/S og Forsyning Helsingør Spildevand A/S, og indstiller dem til generalforsamlingens godkendelse ved at underskrive ledelsespåtegning og </a:t>
            </a:r>
            <a:r>
              <a:rPr lang="da-DK" sz="1800" dirty="0" smtClean="0"/>
              <a:t>revisionsprotokollater.</a:t>
            </a:r>
          </a:p>
          <a:p>
            <a:pPr>
              <a:buClr>
                <a:schemeClr val="accent1"/>
              </a:buClr>
              <a:buNone/>
            </a:pPr>
            <a:endParaRPr lang="da-DK" sz="1800" dirty="0"/>
          </a:p>
          <a:p>
            <a:pPr>
              <a:buClr>
                <a:schemeClr val="accent1"/>
              </a:buClr>
              <a:buNone/>
            </a:pPr>
            <a:r>
              <a:rPr lang="da-DK" sz="1800" b="1" i="1" dirty="0" smtClean="0"/>
              <a:t>Revisor Per Timmermann gennemgik revisionsprotokollaterne, og bestyrelsen tiltrådte indstillingen. </a:t>
            </a:r>
            <a:r>
              <a:rPr lang="da-DK" sz="1800" dirty="0" smtClean="0"/>
              <a:t> </a:t>
            </a:r>
            <a:endParaRPr lang="da-DK" sz="1800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r="10461"/>
          <a:stretch>
            <a:fillRect/>
          </a:stretch>
        </p:blipFill>
        <p:spPr>
          <a:xfrm>
            <a:off x="8454479" y="2618911"/>
            <a:ext cx="2988767" cy="2730302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04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5. Økonomi- og ledelsesrapportering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6217270" cy="3416300"/>
          </a:xfrm>
        </p:spPr>
        <p:txBody>
          <a:bodyPr/>
          <a:lstStyle/>
          <a:p>
            <a:r>
              <a:rPr lang="da-DK" dirty="0"/>
              <a:t>Tavshedspligt ej fraveget for dette punkt – dog følger på næste slides et resumé af det på bestyrelsesmødet gennemgåede punkt.</a:t>
            </a:r>
          </a:p>
          <a:p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7722"/>
          <a:stretch>
            <a:fillRect/>
          </a:stretch>
        </p:blipFill>
        <p:spPr>
          <a:xfrm>
            <a:off x="7248128" y="2162273"/>
            <a:ext cx="4489079" cy="3416300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10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LIS-rapportering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4294967295"/>
          </p:nvPr>
        </p:nvSpPr>
        <p:spPr>
          <a:xfrm>
            <a:off x="960000" y="1556792"/>
            <a:ext cx="10273151" cy="4026446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LIS rapporteringen pr. februar ÅTD 2019 blev præsenteret for bestyrelsen. Rapporteringen omfatter nøgletal vedrørende opfølgning på afsætning af produkter og tjenesteydelser samt drifts- og produktionsforhold.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Afsætningen af drikkevand var 2 pct. over budget. Ledningstabet i vandselskabet var over budget, hvilket undersøges, både i forhold til datagrundlag og eventuelle lækager på ledningsnettet. Det rensede spildevand var derimod 4 pct. under budget.</a:t>
            </a:r>
          </a:p>
          <a:p>
            <a:r>
              <a:rPr lang="da-DK" dirty="0"/>
              <a:t> </a:t>
            </a:r>
          </a:p>
          <a:p>
            <a:endParaRPr lang="da-DK" dirty="0"/>
          </a:p>
          <a:p>
            <a:r>
              <a:rPr lang="da-DK" dirty="0"/>
              <a:t> </a:t>
            </a:r>
          </a:p>
          <a:p>
            <a:r>
              <a:rPr lang="da-DK" dirty="0" smtClean="0"/>
              <a:t>.</a:t>
            </a:r>
            <a:endParaRPr lang="da-DK" dirty="0"/>
          </a:p>
          <a:p>
            <a:r>
              <a:rPr lang="da-DK" dirty="0"/>
              <a:t>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567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Nettoomsætning og driftsresultat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4294967295"/>
          </p:nvPr>
        </p:nvSpPr>
        <p:spPr>
          <a:xfrm>
            <a:off x="960000" y="1556792"/>
            <a:ext cx="10273151" cy="4026446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Vandselskabernes nettoomsætning og driftsresultat før skat og over-/underdækninger, og koncernelimineringer pr. februar ÅTD 2019 blev præsenteret for bestyrelsen.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Den samlede nettoomsætning i drikkevandselskabet udgjorde 6,8 mio.kr., mod budgetteret 6,7 mio.kr., mens det samlede resultat før skat og over-/underdækninger udgjorde 0,8 mio.kr. mod budgetteret 0,4 mio.kr. Stigningen kan både henføres til lidt højere indtægter og lidt lavere omkostninger.</a:t>
            </a:r>
          </a:p>
          <a:p>
            <a:pPr>
              <a:buClr>
                <a:schemeClr val="accent1"/>
              </a:buClr>
              <a:buNone/>
            </a:pPr>
            <a:r>
              <a:rPr lang="da-DK" dirty="0"/>
              <a:t> 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Den samlede nettoomsætning i spildevandselskabet udgjorde 14,2 mio.kr., mod budgetteret 13,6 mio.kr., mens det samlede resultat før skat og over-/underdækninger udgjorde minus 1,3 mio.kr. mod budgetteret minus 3,2 mio.kr. Stigningen kan både henføres til lidt højere indtægter og lidt lavere omkostninger.</a:t>
            </a:r>
          </a:p>
          <a:p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3048000" y="10283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458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Regulatoriske</a:t>
            </a:r>
            <a:r>
              <a:rPr lang="da-DK" dirty="0" smtClean="0"/>
              <a:t> forhold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Begge selskabernes </a:t>
            </a:r>
            <a:r>
              <a:rPr lang="da-DK" dirty="0"/>
              <a:t>foreløbigt opgjorte </a:t>
            </a:r>
            <a:r>
              <a:rPr lang="da-DK" dirty="0" err="1"/>
              <a:t>regulatoriske</a:t>
            </a:r>
            <a:r>
              <a:rPr lang="da-DK" dirty="0"/>
              <a:t> forhold </a:t>
            </a:r>
            <a:r>
              <a:rPr lang="da-DK" dirty="0" smtClean="0"/>
              <a:t>pr. februar 2019 blev </a:t>
            </a:r>
            <a:r>
              <a:rPr lang="da-DK" dirty="0"/>
              <a:t>præsenteret for </a:t>
            </a:r>
            <a:r>
              <a:rPr lang="da-DK" dirty="0" smtClean="0"/>
              <a:t>bestyrelsen.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478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Anlægsinvesteringer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Anlægsrapporteringen pr. februar 2019 blev præsenteret for bestyrelsen. </a:t>
            </a:r>
            <a:endParaRPr lang="da-DK" dirty="0" smtClean="0"/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Der </a:t>
            </a:r>
            <a:r>
              <a:rPr lang="da-DK" dirty="0"/>
              <a:t>er ved udgangen af februar investeret for 9,7 mio.kr. i drikkevandselskabet og 4,6 mio.kr. i spildevandsselskabet, svarende til 12 pct. henholdsvis 5 pct. af de reviderede anlægsbudgetter for helåret 2019.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Bestyrelsen tog den samlede økonomi- og ledelsesrapportering for vandselskaberne til efterretning.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256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1" y="188641"/>
            <a:ext cx="10537752" cy="903587"/>
          </a:xfrm>
        </p:spPr>
        <p:txBody>
          <a:bodyPr/>
          <a:lstStyle/>
          <a:p>
            <a:r>
              <a:rPr lang="da-DK" dirty="0" smtClean="0"/>
              <a:t>6. Generalforsamling 2019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4294967295"/>
          </p:nvPr>
        </p:nvSpPr>
        <p:spPr>
          <a:xfrm>
            <a:off x="960000" y="980728"/>
            <a:ext cx="10273151" cy="5353294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Den 28. maj 2019</a:t>
            </a:r>
            <a:r>
              <a:rPr lang="da-DK" sz="1600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afholdes ordinær generalforsamling i Forsyning Helsingør Vand A/S og Forsyning Helsingør Spildevand A/S.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Forsyning Helsingør A/S vil bemyndige formanden til at afholde den ordinære generalforsamlingen.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Dagsorden for den ordinære generalforsamling vil være den af vedtægterne beskrevne.</a:t>
            </a:r>
            <a:endParaRPr lang="da-DK" sz="1600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 marL="1717200" lvl="7" indent="-457200">
              <a:buFont typeface="+mj-lt"/>
              <a:buAutoNum type="arabicPeriod"/>
            </a:pPr>
            <a:r>
              <a:rPr lang="da-DK" sz="1600" dirty="0" smtClean="0"/>
              <a:t>Valg </a:t>
            </a:r>
            <a:r>
              <a:rPr lang="da-DK" sz="1600" dirty="0"/>
              <a:t>af dirigent</a:t>
            </a:r>
            <a:endParaRPr lang="da-DK" sz="1600" b="1" dirty="0"/>
          </a:p>
          <a:p>
            <a:pPr marL="1717200" lvl="7" indent="-457200">
              <a:buFont typeface="+mj-lt"/>
              <a:buAutoNum type="arabicPeriod"/>
            </a:pPr>
            <a:r>
              <a:rPr lang="da-DK" sz="1600" dirty="0"/>
              <a:t>Forelæggelse af årsrapport med revisionspåtegning samt årsberetning til godkendelse </a:t>
            </a:r>
            <a:endParaRPr lang="da-DK" sz="1600" b="1" dirty="0"/>
          </a:p>
          <a:p>
            <a:pPr marL="1717200" lvl="7" indent="-457200">
              <a:buFont typeface="+mj-lt"/>
              <a:buAutoNum type="arabicPeriod"/>
            </a:pPr>
            <a:r>
              <a:rPr lang="da-DK" sz="1600" dirty="0"/>
              <a:t>Beslutning om anvendelse af overskud eller dækning af tab i henhold til den godkendte årsrapport </a:t>
            </a:r>
            <a:endParaRPr lang="da-DK" sz="1600" b="1" dirty="0"/>
          </a:p>
          <a:p>
            <a:pPr marL="1717200" lvl="7" indent="-457200">
              <a:buFont typeface="+mj-lt"/>
              <a:buAutoNum type="arabicPeriod"/>
            </a:pPr>
            <a:r>
              <a:rPr lang="da-DK" sz="1600" dirty="0"/>
              <a:t>Valg af medlemmer til bestyrelsen, herunder valg af formand og næstformand </a:t>
            </a:r>
            <a:endParaRPr lang="da-DK" sz="1600" b="1" dirty="0"/>
          </a:p>
          <a:p>
            <a:pPr marL="1717200" lvl="7" indent="-457200">
              <a:buFont typeface="+mj-lt"/>
              <a:buAutoNum type="arabicPeriod"/>
            </a:pPr>
            <a:r>
              <a:rPr lang="da-DK" sz="1600" dirty="0"/>
              <a:t>Valg af revisor</a:t>
            </a:r>
            <a:endParaRPr lang="da-DK" sz="1600" b="1" dirty="0"/>
          </a:p>
          <a:p>
            <a:pPr marL="1717200" lvl="7" indent="-457200">
              <a:buFont typeface="+mj-lt"/>
              <a:buAutoNum type="arabicPeriod"/>
            </a:pPr>
            <a:r>
              <a:rPr lang="da-DK" sz="1600" dirty="0" smtClean="0"/>
              <a:t>Eventuelt</a:t>
            </a:r>
          </a:p>
          <a:p>
            <a:pPr marL="1717200" lvl="7" indent="-457200">
              <a:buFont typeface="+mj-lt"/>
              <a:buAutoNum type="arabicPeriod"/>
            </a:pPr>
            <a:endParaRPr lang="da-DK" sz="1600" b="1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Ingen medlemmer til bestyrelsen, herunder formand og næstformand er på valg. Revisor er ej heller på valg. </a:t>
            </a:r>
          </a:p>
          <a:p>
            <a:pPr>
              <a:buClr>
                <a:schemeClr val="accent1"/>
              </a:buClr>
              <a:buNone/>
            </a:pPr>
            <a:endParaRPr lang="da-DK" sz="1600" dirty="0" smtClean="0"/>
          </a:p>
          <a:p>
            <a:r>
              <a:rPr lang="da-DK" sz="1600" b="1" dirty="0"/>
              <a:t>Formand og direktion indstiller, at</a:t>
            </a:r>
          </a:p>
          <a:p>
            <a:pPr marL="825750" lvl="3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Dagsordenen for generalforsamlingen godkendes.</a:t>
            </a:r>
            <a:endParaRPr lang="da-DK" sz="1600" dirty="0"/>
          </a:p>
          <a:p>
            <a:pPr marL="825750" lvl="3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lvl="1" indent="0">
              <a:buClr>
                <a:schemeClr val="accent1"/>
              </a:buClr>
              <a:buNone/>
            </a:pPr>
            <a:r>
              <a:rPr lang="da-DK" sz="1600" b="1" i="1" dirty="0" smtClean="0"/>
              <a:t>Bestyrelsen tiltrådte indstillingen.</a:t>
            </a:r>
          </a:p>
        </p:txBody>
      </p:sp>
    </p:spTree>
    <p:extLst>
      <p:ext uri="{BB962C8B-B14F-4D97-AF65-F5344CB8AC3E}">
        <p14:creationId xmlns:p14="http://schemas.microsoft.com/office/powerpoint/2010/main" val="16105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Punkter til orientering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2470944"/>
            <a:ext cx="2989373" cy="1534120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557624"/>
            <a:ext cx="3697734" cy="24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080119"/>
          </a:xfrm>
        </p:spPr>
        <p:txBody>
          <a:bodyPr/>
          <a:lstStyle/>
          <a:p>
            <a:r>
              <a:rPr lang="da-DK" dirty="0" smtClean="0"/>
              <a:t>8. </a:t>
            </a:r>
            <a:r>
              <a:rPr lang="da-DK" dirty="0" err="1" smtClean="0"/>
              <a:t>Regulatorisk</a:t>
            </a:r>
            <a:r>
              <a:rPr lang="da-DK" dirty="0" smtClean="0"/>
              <a:t> arbejde - Vand og spildevand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958850" y="1412776"/>
            <a:ext cx="5209157" cy="4170462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400" dirty="0"/>
              <a:t>Vand og spilde overgik til ny regulering (indtægtsrammer og effektiviseringskrav ud fra Benchmarking) fra 2017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400" dirty="0"/>
              <a:t>I overgangsperioden er der 2-årige reguleringsperioder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400" dirty="0"/>
              <a:t>Derefter vil reguleringsperioderne være 4 år.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400" dirty="0"/>
              <a:t>Der er stor fokus på kontrol med indtægtsrammerne og eventuel tilbagebetaling af overdækning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400" dirty="0"/>
              <a:t>Der er i forhold til tidligere indført mere restriktive regler for opkrævning af Underdækning. Underdækning kan tabes, hvis den ikke opkræves indenfor en hvis periode.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400" dirty="0"/>
              <a:t>I overgangsperioden frem til 2021 (spildevand) og 2022 (vand) tabes underdækning efter et år, hvis den ikke er opkrævet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400" dirty="0"/>
              <a:t>Dette kan få regnskabsmæssige konsekvenser for Forsyning Helsingør, såfremt akkumuleret underdækning skal afskrives</a:t>
            </a:r>
          </a:p>
          <a:p>
            <a:endParaRPr lang="da-DK" sz="12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1026" name="Picture 2" descr="Ãrshj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25" y="1745075"/>
            <a:ext cx="4696427" cy="42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7320136" y="1320257"/>
            <a:ext cx="36023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/>
              <a:t>Årshjul for regulering af vand og spildevand</a:t>
            </a:r>
          </a:p>
        </p:txBody>
      </p:sp>
    </p:spTree>
    <p:extLst>
      <p:ext uri="{BB962C8B-B14F-4D97-AF65-F5344CB8AC3E}">
        <p14:creationId xmlns:p14="http://schemas.microsoft.com/office/powerpoint/2010/main" val="28161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080119"/>
          </a:xfrm>
        </p:spPr>
        <p:txBody>
          <a:bodyPr/>
          <a:lstStyle/>
          <a:p>
            <a:r>
              <a:rPr lang="da-DK" dirty="0"/>
              <a:t>9</a:t>
            </a:r>
            <a:r>
              <a:rPr lang="da-DK" dirty="0" smtClean="0"/>
              <a:t>. Status på Havledningen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29" y="1268760"/>
            <a:ext cx="7778423" cy="5087472"/>
          </a:xfrm>
          <a:prstGeom prst="rect">
            <a:avLst/>
          </a:prstGeom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53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+mn-lt"/>
              </a:rPr>
              <a:t>Møde-deltagere</a:t>
            </a:r>
            <a:endParaRPr lang="da-DK" dirty="0">
              <a:latin typeface="+mn-lt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BA07366-CB75-4AA8-9E5B-928B849F427C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4294967295"/>
          </p:nvPr>
        </p:nvSpPr>
        <p:spPr>
          <a:xfrm>
            <a:off x="960000" y="1988840"/>
            <a:ext cx="10273151" cy="3384376"/>
          </a:xfrm>
        </p:spPr>
        <p:txBody>
          <a:bodyPr numCol="2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Formand Per </a:t>
            </a:r>
            <a:r>
              <a:rPr lang="da-DK" sz="1600" dirty="0" err="1" smtClean="0"/>
              <a:t>Tærsbøl</a:t>
            </a:r>
            <a:endParaRPr lang="da-DK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Næstformand Gitte Kondrup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Bestyrelsesmedlem Peter Poulsen</a:t>
            </a:r>
            <a:endParaRPr lang="da-DK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Jens Erik Jacobsen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Jens Jensen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Michael Mathiesen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Bestyrelsesmedlem </a:t>
            </a:r>
            <a:r>
              <a:rPr lang="da-DK" sz="1600" dirty="0"/>
              <a:t>Dennis </a:t>
            </a:r>
            <a:r>
              <a:rPr lang="da-DK" sz="1600" dirty="0" smtClean="0"/>
              <a:t>Knudsen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Bestyrelsesmedlem </a:t>
            </a:r>
            <a:r>
              <a:rPr lang="da-DK" sz="1600" dirty="0"/>
              <a:t>Michael </a:t>
            </a:r>
            <a:r>
              <a:rPr lang="da-DK" sz="1600" dirty="0" smtClean="0"/>
              <a:t>Madsen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Bestyrelsesmedlem </a:t>
            </a:r>
            <a:r>
              <a:rPr lang="da-DK" sz="1600" dirty="0"/>
              <a:t>Steffen Agger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>
              <a:buClr>
                <a:schemeClr val="accent1"/>
              </a:buClr>
              <a:buNone/>
            </a:pPr>
            <a:r>
              <a:rPr lang="da-DK" sz="1600" dirty="0"/>
              <a:t>Afbud</a:t>
            </a:r>
            <a:r>
              <a:rPr lang="da-DK" sz="1600" dirty="0" smtClean="0"/>
              <a:t>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Bestyrelsesmedlem </a:t>
            </a:r>
            <a:r>
              <a:rPr lang="da-DK" sz="1600" dirty="0"/>
              <a:t>Jørgen E. Hansen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Adm. Direktør Jacob Brønnum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Økonomichef Thomas </a:t>
            </a:r>
            <a:r>
              <a:rPr lang="da-DK" sz="1600" dirty="0" smtClean="0"/>
              <a:t>Pihl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Plan og Projektchef Claus Bo Frederiksen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Direktionskonsulent </a:t>
            </a:r>
            <a:r>
              <a:rPr lang="da-DK" sz="1600" dirty="0"/>
              <a:t>Anne-Cathrine S. Tolsøe (referent)</a:t>
            </a:r>
          </a:p>
          <a:p>
            <a:pPr>
              <a:buClr>
                <a:schemeClr val="accent1"/>
              </a:buClr>
              <a:buNone/>
            </a:pPr>
            <a:r>
              <a:rPr lang="da-DK" sz="1600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2187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10. Status Hospitalsgrunden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772816"/>
            <a:ext cx="4654991" cy="3426547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960001" y="1516658"/>
            <a:ext cx="5496039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a-DK" dirty="0" smtClean="0"/>
              <a:t>Senest behandlet i bestyrelsen den 21. juni 2018, hvor det blev besluttet, at bemyndige formand og direktion til at foretage endelig investeringsbeslutning inden for følgende rammer: </a:t>
            </a:r>
          </a:p>
          <a:p>
            <a:pPr>
              <a:buClr>
                <a:schemeClr val="accent1"/>
              </a:buClr>
            </a:pPr>
            <a:endParaRPr lang="da-DK" dirty="0"/>
          </a:p>
          <a:p>
            <a:pPr lvl="1">
              <a:buClr>
                <a:schemeClr val="accent1"/>
              </a:buClr>
            </a:pPr>
            <a:r>
              <a:rPr lang="da-DK" sz="1600" b="1" u="sng" dirty="0"/>
              <a:t>Løsning 1</a:t>
            </a:r>
            <a:r>
              <a:rPr lang="da-DK" sz="1600" u="sng" dirty="0"/>
              <a:t>: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Regnvandsbassin, afskæring af fuglekvarteret samt afkobling af </a:t>
            </a:r>
            <a:r>
              <a:rPr lang="da-DK" sz="1600" dirty="0" err="1"/>
              <a:t>urenset</a:t>
            </a:r>
            <a:r>
              <a:rPr lang="da-DK" sz="1600" dirty="0"/>
              <a:t> vejvand på udvalgte strækninger.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Overslagspris: 8,5 – 12 mio. kr.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lvl="1">
              <a:buClr>
                <a:schemeClr val="accent1"/>
              </a:buClr>
            </a:pPr>
            <a:r>
              <a:rPr lang="da-DK" sz="1600" b="1" u="sng" dirty="0"/>
              <a:t>Løsning 2</a:t>
            </a:r>
            <a:r>
              <a:rPr lang="da-DK" sz="1600" u="sng" dirty="0"/>
              <a:t>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Regnvand fra oplandet ledes gennem skivefilter og via ny udløbsledning til recipient.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Overslagspris: 6 – 7,5 mio. kr.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Der arbejdes forsat med afklaring af tekniske og fysiske muligheder</a:t>
            </a:r>
          </a:p>
          <a:p>
            <a:pPr>
              <a:buClr>
                <a:schemeClr val="accent1"/>
              </a:buClr>
            </a:pPr>
            <a:endParaRPr lang="da-DK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700" dirty="0" smtClean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7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300" dirty="0"/>
          </a:p>
          <a:p>
            <a:endParaRPr lang="da-DK" sz="1300" dirty="0" smtClean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09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8851" y="1634102"/>
            <a:ext cx="4802716" cy="394913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Billed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5400" y="1272506"/>
            <a:ext cx="11017224" cy="4892798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479376" y="1216035"/>
            <a:ext cx="3672408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 Felt </a:t>
            </a:r>
            <a:r>
              <a:rPr lang="da-DK" sz="1300" dirty="0"/>
              <a:t>8; Regnvands bassin. Placeret mellem felt 7 og 2. Se separat </a:t>
            </a:r>
            <a:r>
              <a:rPr lang="da-DK" sz="1300" dirty="0" smtClean="0"/>
              <a:t>præsentation</a:t>
            </a:r>
            <a:endParaRPr lang="da-DK" sz="1300" dirty="0"/>
          </a:p>
        </p:txBody>
      </p:sp>
      <p:cxnSp>
        <p:nvCxnSpPr>
          <p:cNvPr id="9" name="Lige pilforbindelse 8"/>
          <p:cNvCxnSpPr/>
          <p:nvPr/>
        </p:nvCxnSpPr>
        <p:spPr>
          <a:xfrm>
            <a:off x="4130989" y="1652059"/>
            <a:ext cx="380836" cy="9128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felt 9"/>
          <p:cNvSpPr txBox="1"/>
          <p:nvPr/>
        </p:nvSpPr>
        <p:spPr>
          <a:xfrm>
            <a:off x="8688288" y="915953"/>
            <a:ext cx="32889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300" dirty="0"/>
              <a:t>Felt 6.2; Sjælsø Management – 56 Ældreboliger – Luksus byggeri – Lokalplan mangler – Juni </a:t>
            </a:r>
            <a:r>
              <a:rPr lang="da-DK" sz="1300" dirty="0" smtClean="0"/>
              <a:t>19</a:t>
            </a:r>
            <a:endParaRPr lang="da-DK" sz="1300" dirty="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9840416" y="1316063"/>
            <a:ext cx="144016" cy="1392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>
            <a:off x="974788" y="1828855"/>
            <a:ext cx="312957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 Felt </a:t>
            </a:r>
            <a:r>
              <a:rPr lang="da-DK" sz="1300" dirty="0"/>
              <a:t>1; Nord-Partners – 48 række/klyngehuse – sandsynlig projekt 2019 – Køber Nem Varme</a:t>
            </a:r>
          </a:p>
        </p:txBody>
      </p:sp>
      <p:cxnSp>
        <p:nvCxnSpPr>
          <p:cNvPr id="14" name="Lige pilforbindelse 13"/>
          <p:cNvCxnSpPr/>
          <p:nvPr/>
        </p:nvCxnSpPr>
        <p:spPr>
          <a:xfrm>
            <a:off x="3047081" y="2228965"/>
            <a:ext cx="744663" cy="99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felt 15"/>
          <p:cNvSpPr txBox="1"/>
          <p:nvPr/>
        </p:nvSpPr>
        <p:spPr>
          <a:xfrm>
            <a:off x="2219322" y="4759912"/>
            <a:ext cx="3096344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 Felt </a:t>
            </a:r>
            <a:r>
              <a:rPr lang="da-DK" sz="1300" dirty="0"/>
              <a:t>7; Nord-Partners – 48 række/klyngehuse – Projekt i gang(fase 1) har købt Nem Varme</a:t>
            </a:r>
          </a:p>
        </p:txBody>
      </p:sp>
      <p:cxnSp>
        <p:nvCxnSpPr>
          <p:cNvPr id="18" name="Lige pilforbindelse 17"/>
          <p:cNvCxnSpPr/>
          <p:nvPr/>
        </p:nvCxnSpPr>
        <p:spPr>
          <a:xfrm flipV="1">
            <a:off x="5315666" y="4653136"/>
            <a:ext cx="709352" cy="106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felt 22"/>
          <p:cNvSpPr txBox="1"/>
          <p:nvPr/>
        </p:nvSpPr>
        <p:spPr>
          <a:xfrm>
            <a:off x="4295800" y="1216035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 Felt </a:t>
            </a:r>
            <a:r>
              <a:rPr lang="da-DK" sz="1300" dirty="0"/>
              <a:t>2; Sjælsø Management – 16 lejligheder – Lokalplan mangler – Møde med kunde juni 19</a:t>
            </a:r>
          </a:p>
        </p:txBody>
      </p:sp>
      <p:cxnSp>
        <p:nvCxnSpPr>
          <p:cNvPr id="27" name="Lige pilforbindelse 26"/>
          <p:cNvCxnSpPr/>
          <p:nvPr/>
        </p:nvCxnSpPr>
        <p:spPr>
          <a:xfrm>
            <a:off x="4971092" y="1634102"/>
            <a:ext cx="188804" cy="786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felt 28"/>
          <p:cNvSpPr txBox="1"/>
          <p:nvPr/>
        </p:nvSpPr>
        <p:spPr>
          <a:xfrm>
            <a:off x="5256488" y="1634102"/>
            <a:ext cx="31437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 Felt </a:t>
            </a:r>
            <a:r>
              <a:rPr lang="da-DK" sz="1300" dirty="0"/>
              <a:t>3; Sjælsø Management – 16 Lejligheder – Lokalplan mangler – Møde med kunde juni 19</a:t>
            </a:r>
          </a:p>
        </p:txBody>
      </p:sp>
      <p:cxnSp>
        <p:nvCxnSpPr>
          <p:cNvPr id="31" name="Lige pilforbindelse 30"/>
          <p:cNvCxnSpPr/>
          <p:nvPr/>
        </p:nvCxnSpPr>
        <p:spPr>
          <a:xfrm flipH="1">
            <a:off x="7276498" y="2034212"/>
            <a:ext cx="25607" cy="179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kstfelt 34"/>
          <p:cNvSpPr txBox="1"/>
          <p:nvPr/>
        </p:nvSpPr>
        <p:spPr>
          <a:xfrm>
            <a:off x="6096000" y="692696"/>
            <a:ext cx="252028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 Felt </a:t>
            </a:r>
            <a:r>
              <a:rPr lang="da-DK" sz="1300" dirty="0"/>
              <a:t>4.0; Rema 1000 – Projekt </a:t>
            </a:r>
            <a:r>
              <a:rPr lang="da-DK" sz="1300" dirty="0" smtClean="0"/>
              <a:t>  gennemført</a:t>
            </a:r>
            <a:r>
              <a:rPr lang="da-DK" sz="1300" dirty="0"/>
              <a:t>. Har købt Nem varme</a:t>
            </a:r>
          </a:p>
        </p:txBody>
      </p:sp>
      <p:cxnSp>
        <p:nvCxnSpPr>
          <p:cNvPr id="37" name="Lige pilforbindelse 36"/>
          <p:cNvCxnSpPr/>
          <p:nvPr/>
        </p:nvCxnSpPr>
        <p:spPr>
          <a:xfrm>
            <a:off x="8040216" y="1092806"/>
            <a:ext cx="1584176" cy="909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kstfelt 37"/>
          <p:cNvSpPr txBox="1"/>
          <p:nvPr/>
        </p:nvSpPr>
        <p:spPr>
          <a:xfrm>
            <a:off x="6430434" y="4653136"/>
            <a:ext cx="405805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 Felt 5+6; Nord Partners – Der er ingen planer endnu. FH har lagt varme ind til </a:t>
            </a:r>
            <a:r>
              <a:rPr lang="da-DK" sz="1300" dirty="0" err="1" smtClean="0"/>
              <a:t>nr</a:t>
            </a:r>
            <a:r>
              <a:rPr lang="da-DK" sz="1300" dirty="0" smtClean="0"/>
              <a:t> 6. Projekt kommer sandsynligvis 2021</a:t>
            </a:r>
          </a:p>
        </p:txBody>
      </p:sp>
      <p:cxnSp>
        <p:nvCxnSpPr>
          <p:cNvPr id="40" name="Lige pilforbindelse 39"/>
          <p:cNvCxnSpPr/>
          <p:nvPr/>
        </p:nvCxnSpPr>
        <p:spPr>
          <a:xfrm flipH="1" flipV="1">
            <a:off x="5761567" y="3226542"/>
            <a:ext cx="1126521" cy="14265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Lige pilforbindelse 41"/>
          <p:cNvCxnSpPr/>
          <p:nvPr/>
        </p:nvCxnSpPr>
        <p:spPr>
          <a:xfrm flipV="1">
            <a:off x="7032104" y="2999603"/>
            <a:ext cx="1799688" cy="16535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kstfelt 43"/>
          <p:cNvSpPr txBox="1"/>
          <p:nvPr/>
        </p:nvSpPr>
        <p:spPr>
          <a:xfrm>
            <a:off x="1127447" y="260648"/>
            <a:ext cx="1919633" cy="20005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Ordrede/aftalte projekter</a:t>
            </a:r>
          </a:p>
        </p:txBody>
      </p:sp>
      <p:sp>
        <p:nvSpPr>
          <p:cNvPr id="45" name="Tekstfelt 44"/>
          <p:cNvSpPr txBox="1"/>
          <p:nvPr/>
        </p:nvSpPr>
        <p:spPr>
          <a:xfrm>
            <a:off x="1127447" y="554705"/>
            <a:ext cx="1919634" cy="20005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Projekter under op handling</a:t>
            </a:r>
          </a:p>
        </p:txBody>
      </p:sp>
      <p:sp>
        <p:nvSpPr>
          <p:cNvPr id="46" name="Tekstfelt 45"/>
          <p:cNvSpPr txBox="1"/>
          <p:nvPr/>
        </p:nvSpPr>
        <p:spPr>
          <a:xfrm>
            <a:off x="1147162" y="831479"/>
            <a:ext cx="1899918" cy="200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Opfølgnings Møde planlagt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8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080119"/>
          </a:xfrm>
        </p:spPr>
        <p:txBody>
          <a:bodyPr/>
          <a:lstStyle/>
          <a:p>
            <a:r>
              <a:rPr lang="da-DK" dirty="0" smtClean="0"/>
              <a:t>Bassinløsning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023937"/>
            <a:ext cx="9896475" cy="4810125"/>
          </a:xfrm>
          <a:prstGeom prst="rect">
            <a:avLst/>
          </a:prstGeom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6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Øvrige udfordringer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473" y="1306513"/>
            <a:ext cx="4010025" cy="4276725"/>
          </a:xfrm>
          <a:prstGeom prst="rect">
            <a:avLst/>
          </a:prstGeom>
        </p:spPr>
      </p:pic>
      <p:sp>
        <p:nvSpPr>
          <p:cNvPr id="8" name="Højrepil 7"/>
          <p:cNvSpPr/>
          <p:nvPr/>
        </p:nvSpPr>
        <p:spPr>
          <a:xfrm flipH="1">
            <a:off x="7896200" y="4047173"/>
            <a:ext cx="864096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9" name="Tekstfelt 8"/>
          <p:cNvSpPr txBox="1"/>
          <p:nvPr/>
        </p:nvSpPr>
        <p:spPr>
          <a:xfrm>
            <a:off x="9001926" y="3796878"/>
            <a:ext cx="2782706" cy="14003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da-DK" sz="1300" dirty="0" smtClean="0"/>
          </a:p>
          <a:p>
            <a:r>
              <a:rPr lang="da-DK" sz="1300" dirty="0" smtClean="0"/>
              <a:t>Nedsivningsevnen på den sydlige del af Klostermosevej undersøges. Hvis det er nedsivningsegnet, skal der vejvandet frakobles og nedsives i grøfter eller faskiner</a:t>
            </a:r>
          </a:p>
          <a:p>
            <a:endParaRPr lang="da-DK" sz="1300" dirty="0" smtClean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00" y="1290372"/>
            <a:ext cx="4572000" cy="3743325"/>
          </a:xfrm>
          <a:prstGeom prst="rect">
            <a:avLst/>
          </a:prstGeom>
        </p:spPr>
      </p:pic>
      <p:sp>
        <p:nvSpPr>
          <p:cNvPr id="11" name="Opadgående pil 10"/>
          <p:cNvSpPr/>
          <p:nvPr/>
        </p:nvSpPr>
        <p:spPr>
          <a:xfrm>
            <a:off x="2999656" y="3356992"/>
            <a:ext cx="360040" cy="792088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12" name="Tekstfelt 11"/>
          <p:cNvSpPr txBox="1"/>
          <p:nvPr/>
        </p:nvSpPr>
        <p:spPr>
          <a:xfrm>
            <a:off x="1415480" y="4437112"/>
            <a:ext cx="3528392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da-DK" sz="1300" dirty="0" smtClean="0"/>
          </a:p>
          <a:p>
            <a:r>
              <a:rPr lang="da-DK" sz="1300" dirty="0" smtClean="0"/>
              <a:t>Der skal indhentes ny udledningstilladelse</a:t>
            </a:r>
          </a:p>
          <a:p>
            <a:r>
              <a:rPr lang="da-DK" sz="1300" dirty="0" smtClean="0"/>
              <a:t>Helsingør Kommune vil have udløbsledningerne deklareret</a:t>
            </a:r>
          </a:p>
          <a:p>
            <a:endParaRPr lang="da-DK" sz="1300" dirty="0"/>
          </a:p>
          <a:p>
            <a:r>
              <a:rPr lang="da-DK" sz="1300" dirty="0" smtClean="0"/>
              <a:t>FH har anmodet om hjælp til ekspropriation, hvis ikke grundejer frivilligt vil medvirke til ovenstående</a:t>
            </a:r>
          </a:p>
          <a:p>
            <a:endParaRPr lang="da-DK" sz="1300" dirty="0" smtClean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20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459" y="249721"/>
            <a:ext cx="4870979" cy="861751"/>
          </a:xfrm>
        </p:spPr>
        <p:txBody>
          <a:bodyPr>
            <a:normAutofit/>
          </a:bodyPr>
          <a:lstStyle/>
          <a:p>
            <a:r>
              <a:rPr lang="da-DK" sz="3600" smtClean="0">
                <a:solidFill>
                  <a:schemeClr val="accent1">
                    <a:lumMod val="75000"/>
                  </a:schemeClr>
                </a:solidFill>
              </a:rPr>
              <a:t>Snekkersten </a:t>
            </a:r>
            <a:r>
              <a:rPr lang="da-DK" sz="3600" dirty="0">
                <a:solidFill>
                  <a:schemeClr val="accent1">
                    <a:lumMod val="75000"/>
                  </a:schemeClr>
                </a:solidFill>
              </a:rPr>
              <a:t>Vandværk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13" name="Tekstfelt 12"/>
          <p:cNvSpPr txBox="1"/>
          <p:nvPr/>
        </p:nvSpPr>
        <p:spPr>
          <a:xfrm>
            <a:off x="6131293" y="1226876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568458" y="1044094"/>
            <a:ext cx="5390907" cy="3023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smtClean="0"/>
              <a:t>  Tidsplan </a:t>
            </a:r>
            <a:r>
              <a:rPr lang="da-DK" sz="1600" b="1" dirty="0"/>
              <a:t>- Stade</a:t>
            </a:r>
          </a:p>
          <a:p>
            <a:pPr marL="0" indent="0">
              <a:buNone/>
            </a:pPr>
            <a:endParaRPr lang="da-DK" sz="6200" dirty="0"/>
          </a:p>
          <a:p>
            <a:pPr marL="0" indent="0">
              <a:buNone/>
            </a:pPr>
            <a:endParaRPr lang="da-DK" sz="6200" dirty="0"/>
          </a:p>
          <a:p>
            <a:pPr marL="0" indent="0">
              <a:buNone/>
            </a:pPr>
            <a:endParaRPr lang="da-DK" sz="6200" dirty="0"/>
          </a:p>
          <a:p>
            <a:pPr marL="0" indent="0">
              <a:buNone/>
            </a:pPr>
            <a:endParaRPr lang="da-DK" sz="6200" dirty="0"/>
          </a:p>
          <a:p>
            <a:pPr marL="0" indent="0">
              <a:buNone/>
            </a:pPr>
            <a:endParaRPr lang="da-DK" sz="6200" dirty="0"/>
          </a:p>
          <a:p>
            <a:pPr marL="0" indent="0">
              <a:buNone/>
            </a:pPr>
            <a:endParaRPr lang="da-DK" sz="6200" dirty="0"/>
          </a:p>
          <a:p>
            <a:pPr marL="0" indent="0">
              <a:buNone/>
            </a:pPr>
            <a:endParaRPr lang="da-DK" sz="6200" dirty="0"/>
          </a:p>
          <a:p>
            <a:pPr marL="0" indent="0">
              <a:buNone/>
            </a:pPr>
            <a:endParaRPr lang="da-DK" sz="6200" dirty="0"/>
          </a:p>
          <a:p>
            <a:pPr marL="0" indent="0">
              <a:buNone/>
            </a:pPr>
            <a:endParaRPr lang="da-DK" sz="6200" dirty="0"/>
          </a:p>
          <a:p>
            <a:pPr marL="0" indent="0">
              <a:buNone/>
            </a:pPr>
            <a:endParaRPr lang="da-DK" sz="6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a-DK" sz="6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12" y="5756275"/>
            <a:ext cx="1847850" cy="600075"/>
          </a:xfrm>
          <a:prstGeom prst="rect">
            <a:avLst/>
          </a:prstGeom>
        </p:spPr>
      </p:pic>
      <p:graphicFrame>
        <p:nvGraphicFramePr>
          <p:cNvPr id="11" name="Tabel 10"/>
          <p:cNvGraphicFramePr>
            <a:graphicFrameLocks noGrp="1"/>
          </p:cNvGraphicFramePr>
          <p:nvPr>
            <p:extLst/>
          </p:nvPr>
        </p:nvGraphicFramePr>
        <p:xfrm>
          <a:off x="668092" y="1337437"/>
          <a:ext cx="4045311" cy="21717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1599">
                  <a:extLst>
                    <a:ext uri="{9D8B030D-6E8A-4147-A177-3AD203B41FA5}">
                      <a16:colId xmlns:a16="http://schemas.microsoft.com/office/drawing/2014/main" val="884283005"/>
                    </a:ext>
                  </a:extLst>
                </a:gridCol>
                <a:gridCol w="1136207">
                  <a:extLst>
                    <a:ext uri="{9D8B030D-6E8A-4147-A177-3AD203B41FA5}">
                      <a16:colId xmlns:a16="http://schemas.microsoft.com/office/drawing/2014/main" val="2585782035"/>
                    </a:ext>
                  </a:extLst>
                </a:gridCol>
                <a:gridCol w="1437505">
                  <a:extLst>
                    <a:ext uri="{9D8B030D-6E8A-4147-A177-3AD203B41FA5}">
                      <a16:colId xmlns:a16="http://schemas.microsoft.com/office/drawing/2014/main" val="3303274631"/>
                    </a:ext>
                  </a:extLst>
                </a:gridCol>
              </a:tblGrid>
              <a:tr h="276227">
                <a:tc>
                  <a:txBody>
                    <a:bodyPr/>
                    <a:lstStyle/>
                    <a:p>
                      <a:pPr marL="75565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Aktivitet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solidFill>
                            <a:schemeClr val="tx1"/>
                          </a:solidFill>
                          <a:effectLst/>
                        </a:rPr>
                        <a:t>% udført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Leveringsdato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2131159"/>
                  </a:ext>
                </a:extLst>
              </a:tr>
              <a:tr h="276227">
                <a:tc>
                  <a:txBody>
                    <a:bodyPr/>
                    <a:lstStyle/>
                    <a:p>
                      <a:pPr marL="75565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Projektering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da-DK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8585336"/>
                  </a:ext>
                </a:extLst>
              </a:tr>
              <a:tr h="276227">
                <a:tc>
                  <a:txBody>
                    <a:bodyPr/>
                    <a:lstStyle/>
                    <a:p>
                      <a:pPr marL="75565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Udførelse, </a:t>
                      </a:r>
                      <a:r>
                        <a:rPr lang="da-DK" sz="1400" dirty="0" smtClean="0">
                          <a:solidFill>
                            <a:schemeClr val="tx1"/>
                          </a:solidFill>
                          <a:effectLst/>
                        </a:rPr>
                        <a:t>Byggeri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da-DK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30-11-2019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4426471"/>
                  </a:ext>
                </a:extLst>
              </a:tr>
              <a:tr h="410225">
                <a:tc>
                  <a:txBody>
                    <a:bodyPr/>
                    <a:lstStyle/>
                    <a:p>
                      <a:pPr marL="75565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solidFill>
                            <a:schemeClr val="tx1"/>
                          </a:solidFill>
                          <a:effectLst/>
                        </a:rPr>
                        <a:t>Udførelse, Proces anlæg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755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a-DK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7493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30-11-2019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7041979"/>
                  </a:ext>
                </a:extLst>
              </a:tr>
              <a:tr h="276227">
                <a:tc>
                  <a:txBody>
                    <a:bodyPr/>
                    <a:lstStyle/>
                    <a:p>
                      <a:pPr marL="75565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da-DK" sz="1400">
                          <a:solidFill>
                            <a:schemeClr val="tx1"/>
                          </a:solidFill>
                          <a:effectLst/>
                        </a:rPr>
                        <a:t>Indkøring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a-DK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16-04-2020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3099658"/>
                  </a:ext>
                </a:extLst>
              </a:tr>
              <a:tr h="547750">
                <a:tc>
                  <a:txBody>
                    <a:bodyPr/>
                    <a:lstStyle/>
                    <a:p>
                      <a:pPr marL="75565" marR="33528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Nedrivning af gammelt vandværk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75565"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74930"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14-08-2020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3467459"/>
                  </a:ext>
                </a:extLst>
              </a:tr>
            </a:tbl>
          </a:graphicData>
        </a:graphic>
      </p:graphicFrame>
      <p:sp>
        <p:nvSpPr>
          <p:cNvPr id="12" name="Tekstfelt 11"/>
          <p:cNvSpPr txBox="1"/>
          <p:nvPr/>
        </p:nvSpPr>
        <p:spPr>
          <a:xfrm>
            <a:off x="4915291" y="4900411"/>
            <a:ext cx="11667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 smtClean="0"/>
              <a:t>11. Marts 2019</a:t>
            </a:r>
            <a:endParaRPr lang="da-DK" sz="1050" dirty="0"/>
          </a:p>
        </p:txBody>
      </p:sp>
      <p:sp>
        <p:nvSpPr>
          <p:cNvPr id="15" name="Tekstfelt 14"/>
          <p:cNvSpPr txBox="1"/>
          <p:nvPr/>
        </p:nvSpPr>
        <p:spPr>
          <a:xfrm>
            <a:off x="2935780" y="5997898"/>
            <a:ext cx="12458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/>
              <a:t>5. november 2018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4892985" y="5836315"/>
            <a:ext cx="277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600" b="1" dirty="0">
                <a:solidFill>
                  <a:prstClr val="black"/>
                </a:solidFill>
              </a:rPr>
              <a:t>Økonomi</a:t>
            </a:r>
          </a:p>
          <a:p>
            <a:pPr lvl="0"/>
            <a:r>
              <a:rPr lang="da-DK" sz="1600" dirty="0"/>
              <a:t>Bevilling = 80 mio. kr.</a:t>
            </a:r>
          </a:p>
          <a:p>
            <a:r>
              <a:rPr lang="da-DK" sz="1600" dirty="0"/>
              <a:t>Betalingsplan/aftaler følges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71" y="249721"/>
            <a:ext cx="7072042" cy="459565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92" y="3599729"/>
            <a:ext cx="4045311" cy="2997623"/>
          </a:xfrm>
          <a:prstGeom prst="rect">
            <a:avLst/>
          </a:prstGeom>
        </p:spPr>
      </p:pic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49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12. Redegørelse vedrørende DMS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8211" y="1373120"/>
            <a:ext cx="5508209" cy="5368247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Generelt godt og velbeskyttet grundvand fra dybe magasiner.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N, N-</a:t>
            </a:r>
            <a:r>
              <a:rPr lang="da-DK" sz="1800" dirty="0" err="1" smtClean="0"/>
              <a:t>Dimethylsulfamid</a:t>
            </a:r>
            <a:r>
              <a:rPr lang="da-DK" sz="1800" dirty="0" smtClean="0"/>
              <a:t> (DMS) detekteret to steder under grænseværdien på 0,1 µg/l.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Boring 183.21 på Hellebæk Nord Kildeplads. 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Boringen benyttes normalt ikke til vandproduktion pga. pesticider =&gt; derfor ingen pesticider i Afgang Vandværk fra Hellebæk.</a:t>
            </a:r>
          </a:p>
          <a:p>
            <a:pPr marL="4657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Solbakken Vandværk, Afgang VV: 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0,014 µg/l (jan 2019).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Vand primært/kun fra boring 188.1422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Foreløbig kun en analyse med DMS i afgang VV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Solbakken er det vandværk med mindst produktion</a:t>
            </a:r>
          </a:p>
          <a:p>
            <a:pPr lvl="1" indent="0"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43" y="1238829"/>
            <a:ext cx="4764941" cy="5001397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9984432" y="3816257"/>
            <a:ext cx="115212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DMS: 0,014 µg/l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8313656" y="1309895"/>
            <a:ext cx="253487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300" dirty="0" smtClean="0"/>
              <a:t>DMS: 0,014 µg/l, 4-CPP: </a:t>
            </a:r>
            <a:r>
              <a:rPr lang="da-DK" sz="1300" dirty="0" smtClean="0">
                <a:solidFill>
                  <a:srgbClr val="FF0000"/>
                </a:solidFill>
              </a:rPr>
              <a:t>0,21</a:t>
            </a:r>
            <a:r>
              <a:rPr lang="da-DK" sz="1300" dirty="0" smtClean="0"/>
              <a:t> </a:t>
            </a:r>
            <a:r>
              <a:rPr lang="da-DK" sz="1300" dirty="0"/>
              <a:t>µg/l</a:t>
            </a:r>
          </a:p>
          <a:p>
            <a:r>
              <a:rPr lang="da-DK" sz="1300" dirty="0" smtClean="0"/>
              <a:t>MCPP</a:t>
            </a:r>
            <a:r>
              <a:rPr lang="da-DK" sz="1300" dirty="0"/>
              <a:t>: 0,033 </a:t>
            </a:r>
            <a:r>
              <a:rPr lang="da-DK" sz="1300" dirty="0" smtClean="0"/>
              <a:t>µg/l</a:t>
            </a:r>
            <a:endParaRPr lang="da-DK" sz="13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888" y="5582444"/>
            <a:ext cx="1586340" cy="56389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7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824631" cy="1445461"/>
          </a:xfrm>
        </p:spPr>
        <p:txBody>
          <a:bodyPr/>
          <a:lstStyle/>
          <a:p>
            <a:r>
              <a:rPr lang="da-DK" dirty="0" smtClean="0"/>
              <a:t>Kontrolprogram og analyser: N,N-</a:t>
            </a:r>
            <a:r>
              <a:rPr lang="da-DK" dirty="0" err="1" smtClean="0"/>
              <a:t>Dimethylsulfamid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67408" y="2089134"/>
            <a:ext cx="4725183" cy="2709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Det vand forbrugerne modtager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Pesticidanalyser (herunder DMS) på alle afgang vandværk 2 gange årligt.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DMS-analyser siden juli 2018.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1 ud af 10 målinger har detekteret stoffet (under grænseværdien).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/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68177" y="1634102"/>
            <a:ext cx="3695839" cy="8163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/>
              <a:t>Afgang vandværk </a:t>
            </a:r>
          </a:p>
          <a:p>
            <a:endParaRPr lang="da-DK" sz="28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023992" y="1316552"/>
            <a:ext cx="7183951" cy="9361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/>
              <a:t>Boringer</a:t>
            </a:r>
            <a:endParaRPr lang="da-DK" sz="2800" dirty="0"/>
          </a:p>
        </p:txBody>
      </p:sp>
      <p:sp>
        <p:nvSpPr>
          <p:cNvPr id="8" name="Pladsholder til tekst 2"/>
          <p:cNvSpPr txBox="1">
            <a:spLocks/>
          </p:cNvSpPr>
          <p:nvPr/>
        </p:nvSpPr>
        <p:spPr>
          <a:xfrm>
            <a:off x="6023992" y="2132856"/>
            <a:ext cx="4968552" cy="32323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9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09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Der analyseres for pesticider (herunder DMS) på Nyrup Hegn-, Solbakken- og Hellebæk kildeplads.</a:t>
            </a:r>
          </a:p>
          <a:p>
            <a:pPr marL="522900" lvl="1" indent="-342900">
              <a:buFont typeface="Arial" panose="020B0604020202020204" pitchFamily="34" charset="0"/>
              <a:buChar char="•"/>
            </a:pPr>
            <a:r>
              <a:rPr lang="da-DK" dirty="0" smtClean="0"/>
              <a:t>Typisk hvert 3-4 år.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Der analyseres jf. godkendt kontrolprogram ikke for pesticider på Espergærde og Snekkersten Kildeplads.</a:t>
            </a:r>
          </a:p>
          <a:p>
            <a:pPr marL="522900" lvl="1" indent="-342900">
              <a:buFont typeface="Arial" panose="020B0604020202020204" pitchFamily="34" charset="0"/>
              <a:buChar char="•"/>
            </a:pPr>
            <a:r>
              <a:rPr lang="da-DK" dirty="0" smtClean="0"/>
              <a:t>Jf. risikoanalyse er det vurderet tilstrækkeligt med afgang VV her. 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26" y="4293096"/>
            <a:ext cx="2939365" cy="2204524"/>
          </a:xfrm>
          <a:prstGeom prst="rect">
            <a:avLst/>
          </a:prstGeom>
        </p:spPr>
      </p:pic>
      <p:cxnSp>
        <p:nvCxnSpPr>
          <p:cNvPr id="11" name="Lige pilforbindelse 10"/>
          <p:cNvCxnSpPr/>
          <p:nvPr/>
        </p:nvCxnSpPr>
        <p:spPr>
          <a:xfrm flipH="1">
            <a:off x="5663952" y="3212976"/>
            <a:ext cx="36004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67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13. Fravigelse af tavshedspligt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1844824"/>
            <a:ext cx="6793334" cy="396044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da-DK" dirty="0"/>
              <a:t>Bestyrelsen skal beslutte, hvilke dagsordenpunkter tavshedspligten skal fraviges.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Formand og direktion indstiller</a:t>
            </a:r>
            <a:r>
              <a:rPr lang="da-DK" dirty="0"/>
              <a:t>, at 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Tavshedspligten </a:t>
            </a:r>
            <a:r>
              <a:rPr lang="da-DK" dirty="0" smtClean="0"/>
              <a:t>fraviges på samtlige punkter med undtagelse af:</a:t>
            </a:r>
          </a:p>
          <a:p>
            <a:pPr marL="882900" lvl="3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Punkt 4 </a:t>
            </a:r>
            <a:r>
              <a:rPr lang="da-DK" dirty="0"/>
              <a:t>og </a:t>
            </a:r>
            <a:r>
              <a:rPr lang="da-DK" dirty="0" smtClean="0"/>
              <a:t>5 – dog med </a:t>
            </a:r>
            <a:r>
              <a:rPr lang="da-DK" dirty="0"/>
              <a:t>bemærkning om, at årsrapport for selskaberne </a:t>
            </a:r>
            <a:r>
              <a:rPr lang="da-DK" dirty="0" smtClean="0"/>
              <a:t>offentliggøres, samt at der udarbejdes et resumé for så vidt angår punkt 4.</a:t>
            </a:r>
          </a:p>
          <a:p>
            <a:pPr marL="882900" lvl="3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r>
              <a:rPr lang="da-DK" sz="1800" b="1" i="1" dirty="0" smtClean="0"/>
              <a:t>Bestyrelsen tiltrådte indstillingen</a:t>
            </a:r>
            <a:endParaRPr lang="da-DK" sz="1800" b="1" i="1" dirty="0"/>
          </a:p>
          <a:p>
            <a:pPr marL="882900" lvl="3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1675"/>
          <a:stretch>
            <a:fillRect/>
          </a:stretch>
        </p:blipFill>
        <p:spPr>
          <a:xfrm>
            <a:off x="8424698" y="2116894"/>
            <a:ext cx="3024477" cy="2968290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1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14. Kommunikation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Formand og direktion vil fremlægge forslag til kommunikation, som anbefales offentliggjort på baggrund af bestyrelsesmødet</a:t>
            </a:r>
            <a:r>
              <a:rPr lang="da-DK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 marL="0" indent="0">
              <a:buNone/>
            </a:pPr>
            <a:r>
              <a:rPr lang="da-DK" b="1" i="1" dirty="0" smtClean="0"/>
              <a:t>Intet at berette.</a:t>
            </a:r>
            <a:endParaRPr lang="da-DK" b="1" i="1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88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15. Mødeplan 2019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1" dirty="0" smtClean="0"/>
              <a:t>Mødeplan </a:t>
            </a:r>
            <a:r>
              <a:rPr lang="da-DK" b="1" dirty="0"/>
              <a:t>2019: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Onsdag </a:t>
            </a:r>
            <a:r>
              <a:rPr lang="da-DK" dirty="0"/>
              <a:t>den 19. juni 2019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Torsdag den 29. august </a:t>
            </a:r>
            <a:r>
              <a:rPr lang="da-DK" dirty="0" smtClean="0"/>
              <a:t>2019</a:t>
            </a: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Torsdag den 14. november 2019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Torsdag den 12. december 2019</a:t>
            </a:r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r="22191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05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365127"/>
            <a:ext cx="10515600" cy="1325563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Dagsorden</a:t>
            </a:r>
            <a:endParaRPr lang="da-DK" b="1" dirty="0">
              <a:latin typeface="+mn-lt"/>
            </a:endParaRP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4938721"/>
              </p:ext>
            </p:extLst>
          </p:nvPr>
        </p:nvGraphicFramePr>
        <p:xfrm>
          <a:off x="623392" y="1688377"/>
          <a:ext cx="4680148" cy="433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Pladsholder til indhold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96524921"/>
              </p:ext>
            </p:extLst>
          </p:nvPr>
        </p:nvGraphicFramePr>
        <p:xfrm>
          <a:off x="5735960" y="1688375"/>
          <a:ext cx="5832648" cy="433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5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16. Eventuelt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1" i="1" dirty="0" smtClean="0"/>
              <a:t>Intet at berette.</a:t>
            </a:r>
            <a:endParaRPr lang="da-DK" b="1" i="1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b="2578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4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 Godkendelse af dagsorden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Direktionen indstiller, at dagsordenen godkendes.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da-DK" b="1" i="1" dirty="0" smtClean="0"/>
              <a:t>Bestyrelsen godkendte dagsordenen.</a:t>
            </a:r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r="10461"/>
          <a:stretch>
            <a:fillRect/>
          </a:stretch>
        </p:blipFill>
        <p:spPr>
          <a:xfrm>
            <a:off x="7176120" y="2488935"/>
            <a:ext cx="4203771" cy="2990254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188641"/>
            <a:ext cx="10273151" cy="1445461"/>
          </a:xfrm>
        </p:spPr>
        <p:txBody>
          <a:bodyPr/>
          <a:lstStyle/>
          <a:p>
            <a:r>
              <a:rPr lang="da-DK" dirty="0" smtClean="0"/>
              <a:t>2. Underskrift af Protokollat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254828"/>
            <a:ext cx="6217269" cy="3328410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/>
              <a:t>Referat fra bestyrelsesmøder i selskaberne afholdt den </a:t>
            </a:r>
            <a:r>
              <a:rPr lang="da-DK" dirty="0" smtClean="0"/>
              <a:t>7. marts 2019 </a:t>
            </a:r>
            <a:r>
              <a:rPr lang="da-DK" dirty="0"/>
              <a:t>blev udsendt </a:t>
            </a:r>
            <a:r>
              <a:rPr lang="da-DK" dirty="0" smtClean="0"/>
              <a:t>12. </a:t>
            </a:r>
            <a:r>
              <a:rPr lang="da-DK" dirty="0"/>
              <a:t>marts </a:t>
            </a:r>
            <a:r>
              <a:rPr lang="da-DK" dirty="0" smtClean="0"/>
              <a:t>2019. </a:t>
            </a:r>
            <a:endParaRPr lang="da-DK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/>
              <a:t>Der indkom ikke bemærkninger til referatet, der herefter er godkendt af den samlede bestyrelse.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/>
              <a:t>Protokollat underskrives således, jf. Forretningsordenens pkt. 10.1</a:t>
            </a:r>
            <a:r>
              <a:rPr lang="da-DK" dirty="0" smtClean="0"/>
              <a:t>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r>
              <a:rPr lang="da-DK" b="1" i="1" dirty="0" smtClean="0"/>
              <a:t>Protokollatet blev underskrevet.</a:t>
            </a:r>
            <a:endParaRPr lang="da-DK" b="1" i="1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37" y="2254828"/>
            <a:ext cx="3602038" cy="3237274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20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7" y="476672"/>
            <a:ext cx="9109448" cy="1089501"/>
          </a:xfrm>
        </p:spPr>
        <p:txBody>
          <a:bodyPr/>
          <a:lstStyle/>
          <a:p>
            <a:r>
              <a:rPr lang="da-DK" dirty="0" smtClean="0"/>
              <a:t>3. Formanden </a:t>
            </a:r>
            <a:r>
              <a:rPr lang="da-DK" dirty="0"/>
              <a:t>og </a:t>
            </a:r>
            <a:r>
              <a:rPr lang="da-DK" dirty="0" smtClean="0"/>
              <a:t>Direktionen </a:t>
            </a:r>
            <a:r>
              <a:rPr lang="da-DK" dirty="0"/>
              <a:t>orienterer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da-DK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60000" y="2166938"/>
            <a:ext cx="6360135" cy="3566318"/>
          </a:xfrm>
        </p:spPr>
        <p:txBody>
          <a:bodyPr/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Bestyrelsesformanden orienterer mundtligt om relevante sager og forhold relateret til varetagelsen af bestyrelsesarbejdet i selskaberne.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Direktionen </a:t>
            </a:r>
            <a:r>
              <a:rPr lang="da-DK" sz="1600" dirty="0" smtClean="0"/>
              <a:t>orienterede </a:t>
            </a:r>
            <a:r>
              <a:rPr lang="da-DK" sz="1600" dirty="0"/>
              <a:t>mundtligt om relevante forhold og sager, herunder organisatoriske, relateret til varetagelsen af den daglige ledelse af </a:t>
            </a:r>
            <a:r>
              <a:rPr lang="da-DK" sz="1600" dirty="0" smtClean="0"/>
              <a:t>selskaberne, herunder </a:t>
            </a:r>
          </a:p>
          <a:p>
            <a:pPr marL="1242900" lvl="5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Status vedrørende opkrævning på Kastanievej/Stejlepladsen</a:t>
            </a:r>
            <a:r>
              <a:rPr lang="da-DK" sz="1600" dirty="0"/>
              <a:t> </a:t>
            </a:r>
          </a:p>
          <a:p>
            <a:pPr lvl="5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da-DK" sz="1600" dirty="0" smtClean="0"/>
          </a:p>
          <a:p>
            <a:pPr marL="1242900" lvl="5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dirty="0" err="1"/>
              <a:t>Chlorothalonil-amidsulfonsyre</a:t>
            </a:r>
            <a:r>
              <a:rPr lang="da-DK" sz="1600" dirty="0" smtClean="0"/>
              <a:t> – Forsyning Helsingør er sammen med kommunens vandmyndighed (Center for By, Land og Vand) efter Miljøstyrelsens anvisning nu begyndt også at teste herfor. Dette fremgår endvidere af FH.dk.</a:t>
            </a:r>
            <a:endParaRPr lang="da-DK" sz="1600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r="23307"/>
          <a:stretch>
            <a:fillRect/>
          </a:stretch>
        </p:blipFill>
        <p:spPr>
          <a:xfrm>
            <a:off x="7608168" y="2138338"/>
            <a:ext cx="3602038" cy="3566318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54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Stejlepladsen - opkrævning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960001" y="1412776"/>
            <a:ext cx="10273151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Senest behandlet på bestyrelsesmødet den 26. april 2018.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Ejerforeningen er uforstående overfor opkrævning af fast årlig afgift på 602 kr. for hver af de 22 hustande i ejerforeningen, idet man er af den opfattelse, at der alene er tale om ét ejerforhold, som Forsyning Helsingør har med Ejerforeningen.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Forsyning Helsingør </a:t>
            </a:r>
            <a:r>
              <a:rPr lang="da-DK" sz="1600" dirty="0"/>
              <a:t>har </a:t>
            </a:r>
            <a:r>
              <a:rPr lang="da-DK" sz="1600" dirty="0" smtClean="0"/>
              <a:t>den 22</a:t>
            </a:r>
            <a:r>
              <a:rPr lang="da-DK" sz="1600" dirty="0"/>
              <a:t>. marts </a:t>
            </a:r>
            <a:r>
              <a:rPr lang="da-DK" sz="1600" dirty="0" smtClean="0"/>
              <a:t>2018 oplyst og efterfølgende fastholdt, at det følger af prisoversigt mv., at der betales pr. hustand og ikke pr. måler. Dette følger ligeledes af Forsyning Helsingørs takstblad (prisoversigt).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/>
              <a:t>Dette princip gælder for alle kunder – også for boligforeninger (med lejligheder etc</a:t>
            </a:r>
            <a:r>
              <a:rPr lang="da-DK" sz="1600" dirty="0" smtClean="0"/>
              <a:t>.) og følger af Forsyning Helsingørs Regulativ for Vandforsyningsanlæg pkt. 13.1. og 13.2., hvor det anføres, at Forsyning Helsingør kan opkræve et fast årligt driftsbidrag, herunder også hvor der ikke findes vandinstallationer. 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Det følger endvidere af pkt. 14.1.2 i regulativet, at driftsbidraget på opkrævningen kan opdeles i flere afgifter, hvoraf husstandsafgift er én af sådanne afgifter.  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Forsyning Helsingør vil således fortsat opkræve hustandsafgiften for hver af de 22 hustande i ejerforeningen. </a:t>
            </a: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endParaRPr lang="da-DK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36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7554" y="216633"/>
            <a:ext cx="10273151" cy="1445461"/>
          </a:xfrm>
        </p:spPr>
        <p:txBody>
          <a:bodyPr/>
          <a:lstStyle/>
          <a:p>
            <a:r>
              <a:rPr lang="da-DK" dirty="0"/>
              <a:t>4. Årsrapport </a:t>
            </a:r>
            <a:r>
              <a:rPr lang="da-DK" dirty="0" smtClean="0"/>
              <a:t>2018 </a:t>
            </a:r>
            <a:r>
              <a:rPr lang="da-DK" dirty="0"/>
              <a:t>– </a:t>
            </a:r>
            <a:r>
              <a:rPr lang="da-DK" dirty="0" smtClean="0"/>
              <a:t>begge </a:t>
            </a:r>
            <a:r>
              <a:rPr lang="da-DK" dirty="0"/>
              <a:t>selskaber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1844824"/>
            <a:ext cx="4802716" cy="3738414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937554" y="1988840"/>
            <a:ext cx="6670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Tavshedspligt ej fraveget. Undtaget </a:t>
            </a:r>
            <a:r>
              <a:rPr lang="da-DK" dirty="0" smtClean="0"/>
              <a:t>er dog selve årsrapporten, der offentliggøres samt efterfølgende to slides.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28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4. Årsrapport 2018 – begge selskaber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960001" y="1556792"/>
            <a:ext cx="10273151" cy="4248472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Forsyning Helsingør Vand A/S og Forsyning Helsingør Spildevand A/S skal efter årsregnskabsloven udarbejde årsrapport for regnskabsåret 2018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Årsrapporterne skal indsendes til Erhvervsstyrelsen inden den 1. juni 2019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PwC har foretaget revision af årsrapporterne, og revisionsprotokollaterne fremlægges uden forbehold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Efter bestyrelsens godkendelse af årsrapporterne deltager bestyrelsen for Forsyning Helsingør A/S i begge selskabers ordinære </a:t>
            </a:r>
            <a:r>
              <a:rPr lang="da-DK" sz="1800" dirty="0" smtClean="0"/>
              <a:t>generalforsamling</a:t>
            </a:r>
            <a:endParaRPr lang="da-DK" sz="18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Årsrapporterne forelægges herefter på generalforsamlingen, der efter godkendelse og påtegning fra dirigent og generalforsamling indsendes til </a:t>
            </a:r>
            <a:r>
              <a:rPr lang="da-DK" sz="1800" dirty="0" smtClean="0"/>
              <a:t>Erhvervsstyrelsen</a:t>
            </a:r>
            <a:endParaRPr lang="da-DK" sz="18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700" dirty="0" smtClean="0"/>
          </a:p>
          <a:p>
            <a:endParaRPr lang="da-DK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30. april 2019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21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 skabelon (alm)</Template>
  <TotalTime>0</TotalTime>
  <Words>2405</Words>
  <Application>Microsoft Office PowerPoint</Application>
  <PresentationFormat>Widescreen</PresentationFormat>
  <Paragraphs>336</Paragraphs>
  <Slides>30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FH skabelon (alm)</vt:lpstr>
      <vt:lpstr>Referat af bestyrelsesmøde den 30. april 2019 i: Forsyning Helsingør Vand A/S Forsyning Helsingør Spildevand A/S </vt:lpstr>
      <vt:lpstr>Møde-deltagere</vt:lpstr>
      <vt:lpstr>Dagsorden</vt:lpstr>
      <vt:lpstr>1. Godkendelse af dagsorden</vt:lpstr>
      <vt:lpstr>2. Underskrift af Protokollat</vt:lpstr>
      <vt:lpstr>3. Formanden og Direktionen orienterer </vt:lpstr>
      <vt:lpstr>Stejlepladsen - opkrævning</vt:lpstr>
      <vt:lpstr>4. Årsrapport 2018 – begge selskaber</vt:lpstr>
      <vt:lpstr>4. Årsrapport 2018 – begge selskaber</vt:lpstr>
      <vt:lpstr>4. Årsrapport 2018 – Indstilling</vt:lpstr>
      <vt:lpstr>5. Økonomi- og ledelsesrapportering</vt:lpstr>
      <vt:lpstr>LIS-rapportering</vt:lpstr>
      <vt:lpstr>Nettoomsætning og driftsresultat</vt:lpstr>
      <vt:lpstr>Regulatoriske forhold</vt:lpstr>
      <vt:lpstr>Anlægsinvesteringer</vt:lpstr>
      <vt:lpstr>6. Generalforsamling 2019</vt:lpstr>
      <vt:lpstr>Punkter til orientering</vt:lpstr>
      <vt:lpstr>8. Regulatorisk arbejde - Vand og spildevand</vt:lpstr>
      <vt:lpstr>9. Status på Havledningen</vt:lpstr>
      <vt:lpstr>10. Status Hospitalsgrunden</vt:lpstr>
      <vt:lpstr>PowerPoint-præsentation</vt:lpstr>
      <vt:lpstr>Bassinløsning</vt:lpstr>
      <vt:lpstr>Øvrige udfordringer</vt:lpstr>
      <vt:lpstr>Snekkersten Vandværk</vt:lpstr>
      <vt:lpstr>12. Redegørelse vedrørende DMS</vt:lpstr>
      <vt:lpstr>Kontrolprogram og analyser: N,N-Dimethylsulfamid</vt:lpstr>
      <vt:lpstr>13. Fravigelse af tavshedspligt</vt:lpstr>
      <vt:lpstr>14. Kommunikation</vt:lpstr>
      <vt:lpstr>15. Mødeplan 2019</vt:lpstr>
      <vt:lpstr>16. Eventuelt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2018-04-05T10:16:58Z</dcterms:created>
  <dcterms:modified xsi:type="dcterms:W3CDTF">2019-05-15T08:54:24Z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