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0"/>
  </p:notesMasterIdLst>
  <p:sldIdLst>
    <p:sldId id="401" r:id="rId2"/>
    <p:sldId id="479" r:id="rId3"/>
    <p:sldId id="271" r:id="rId4"/>
    <p:sldId id="272" r:id="rId5"/>
    <p:sldId id="273" r:id="rId6"/>
    <p:sldId id="478" r:id="rId7"/>
    <p:sldId id="463" r:id="rId8"/>
    <p:sldId id="470" r:id="rId9"/>
    <p:sldId id="473" r:id="rId10"/>
    <p:sldId id="474" r:id="rId11"/>
    <p:sldId id="476" r:id="rId12"/>
    <p:sldId id="477" r:id="rId13"/>
    <p:sldId id="480" r:id="rId14"/>
    <p:sldId id="460" r:id="rId15"/>
    <p:sldId id="442" r:id="rId16"/>
    <p:sldId id="282" r:id="rId17"/>
    <p:sldId id="283" r:id="rId18"/>
    <p:sldId id="284" r:id="rId19"/>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5" userDrawn="1">
          <p15:clr>
            <a:srgbClr val="A4A3A4"/>
          </p15:clr>
        </p15:guide>
        <p15:guide id="2" orient="horz" pos="1141" userDrawn="1">
          <p15:clr>
            <a:srgbClr val="A4A3A4"/>
          </p15:clr>
        </p15:guide>
        <p15:guide id="3" orient="horz" pos="228" userDrawn="1">
          <p15:clr>
            <a:srgbClr val="A4A3A4"/>
          </p15:clr>
        </p15:guide>
        <p15:guide id="4" orient="horz" pos="3517" userDrawn="1">
          <p15:clr>
            <a:srgbClr val="A4A3A4"/>
          </p15:clr>
        </p15:guide>
        <p15:guide id="5" orient="horz" pos="4105" userDrawn="1">
          <p15:clr>
            <a:srgbClr val="A4A3A4"/>
          </p15:clr>
        </p15:guide>
        <p15:guide id="6" pos="3629" userDrawn="1">
          <p15:clr>
            <a:srgbClr val="A4A3A4"/>
          </p15:clr>
        </p15:guide>
        <p15:guide id="7" pos="604" userDrawn="1">
          <p15:clr>
            <a:srgbClr val="A4A3A4"/>
          </p15:clr>
        </p15:guide>
        <p15:guide id="8" pos="7076" userDrawn="1">
          <p15:clr>
            <a:srgbClr val="A4A3A4"/>
          </p15:clr>
        </p15:guide>
        <p15:guide id="9" pos="40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745"/>
  </p:normalViewPr>
  <p:slideViewPr>
    <p:cSldViewPr snapToObjects="1" showGuides="1">
      <p:cViewPr varScale="1">
        <p:scale>
          <a:sx n="78" d="100"/>
          <a:sy n="78" d="100"/>
        </p:scale>
        <p:origin x="1050" y="96"/>
      </p:cViewPr>
      <p:guideLst>
        <p:guide orient="horz" pos="1365"/>
        <p:guide orient="horz" pos="1141"/>
        <p:guide orient="horz" pos="228"/>
        <p:guide orient="horz" pos="3517"/>
        <p:guide orient="horz" pos="4105"/>
        <p:guide pos="3629"/>
        <p:guide pos="604"/>
        <p:guide pos="7076"/>
        <p:guide pos="40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A83489-83AA-4793-99DE-3D65AB50861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da-DK"/>
        </a:p>
      </dgm:t>
    </dgm:pt>
    <dgm:pt modelId="{BFF0A680-0277-4251-9D28-CCA7C0741327}">
      <dgm:prSet phldrT="[Tekst]" custT="1"/>
      <dgm:spPr/>
      <dgm:t>
        <a:bodyPr/>
        <a:lstStyle/>
        <a:p>
          <a:r>
            <a:rPr lang="da-DK" sz="1500" b="1" dirty="0">
              <a:solidFill>
                <a:schemeClr val="accent1"/>
              </a:solidFill>
            </a:rPr>
            <a:t>Beslutnings-punkter</a:t>
          </a:r>
        </a:p>
      </dgm:t>
    </dgm:pt>
    <dgm:pt modelId="{1EE9E32B-FE7A-463C-9AA9-E690FE4D8CF1}" type="parTrans" cxnId="{438ECF83-8A5F-4CD1-A5B2-3227909CF3AB}">
      <dgm:prSet/>
      <dgm:spPr/>
      <dgm:t>
        <a:bodyPr/>
        <a:lstStyle/>
        <a:p>
          <a:endParaRPr lang="da-DK"/>
        </a:p>
      </dgm:t>
    </dgm:pt>
    <dgm:pt modelId="{0C2C03F8-3AA4-4E41-A2BA-0DA42FA48352}" type="sibTrans" cxnId="{438ECF83-8A5F-4CD1-A5B2-3227909CF3AB}">
      <dgm:prSet/>
      <dgm:spPr/>
      <dgm:t>
        <a:bodyPr/>
        <a:lstStyle/>
        <a:p>
          <a:endParaRPr lang="da-DK"/>
        </a:p>
      </dgm:t>
    </dgm:pt>
    <dgm:pt modelId="{9155BBFB-D4D3-4F07-A4BF-C12DA25B21CE}">
      <dgm:prSet phldrT="[Tekst]" custT="1"/>
      <dgm:spPr/>
      <dgm:t>
        <a:bodyPr/>
        <a:lstStyle/>
        <a:p>
          <a:r>
            <a:rPr lang="da-DK" sz="1600" dirty="0"/>
            <a:t>1. Godkendelse af dagsorden</a:t>
          </a:r>
        </a:p>
      </dgm:t>
    </dgm:pt>
    <dgm:pt modelId="{5ED30F96-C890-44DB-8D9B-82C18AA8B05A}" type="parTrans" cxnId="{269168E5-FBE2-473F-9B8C-1F727ECB08C2}">
      <dgm:prSet/>
      <dgm:spPr/>
      <dgm:t>
        <a:bodyPr/>
        <a:lstStyle/>
        <a:p>
          <a:endParaRPr lang="da-DK"/>
        </a:p>
      </dgm:t>
    </dgm:pt>
    <dgm:pt modelId="{C2593816-6688-4688-AEA1-2A71D195D27A}" type="sibTrans" cxnId="{269168E5-FBE2-473F-9B8C-1F727ECB08C2}">
      <dgm:prSet/>
      <dgm:spPr/>
      <dgm:t>
        <a:bodyPr/>
        <a:lstStyle/>
        <a:p>
          <a:endParaRPr lang="da-DK"/>
        </a:p>
      </dgm:t>
    </dgm:pt>
    <dgm:pt modelId="{CC9B09BE-779B-4595-9F5E-D0CF7B4FEBB0}">
      <dgm:prSet phldrT="[Tekst]" custT="1"/>
      <dgm:spPr/>
      <dgm:t>
        <a:bodyPr/>
        <a:lstStyle/>
        <a:p>
          <a:r>
            <a:rPr lang="da-DK" sz="1600" dirty="0"/>
            <a:t>2. Underskrift af protokollater</a:t>
          </a:r>
        </a:p>
      </dgm:t>
    </dgm:pt>
    <dgm:pt modelId="{98A39AB7-DC8A-43DD-993A-90122A14EA34}" type="parTrans" cxnId="{EB69BB20-E3C6-4CE5-9671-64BAABAD87C1}">
      <dgm:prSet/>
      <dgm:spPr/>
      <dgm:t>
        <a:bodyPr/>
        <a:lstStyle/>
        <a:p>
          <a:endParaRPr lang="da-DK"/>
        </a:p>
      </dgm:t>
    </dgm:pt>
    <dgm:pt modelId="{2400F7BE-0FF2-4A3F-B8AC-11555449814F}" type="sibTrans" cxnId="{EB69BB20-E3C6-4CE5-9671-64BAABAD87C1}">
      <dgm:prSet/>
      <dgm:spPr/>
      <dgm:t>
        <a:bodyPr/>
        <a:lstStyle/>
        <a:p>
          <a:endParaRPr lang="da-DK"/>
        </a:p>
      </dgm:t>
    </dgm:pt>
    <dgm:pt modelId="{DAB786D9-6BA0-452B-AEEC-3516A63A2EEF}">
      <dgm:prSet phldrT="[Tekst]" custT="1"/>
      <dgm:spPr/>
      <dgm:t>
        <a:bodyPr/>
        <a:lstStyle/>
        <a:p>
          <a:r>
            <a:rPr lang="da-DK" sz="1600" dirty="0"/>
            <a:t>3. Formanden og Direktionen orienterer</a:t>
          </a:r>
        </a:p>
      </dgm:t>
    </dgm:pt>
    <dgm:pt modelId="{BFC4E8F9-DE1E-4B86-AD88-CFEF1293191A}" type="parTrans" cxnId="{B5B39183-D5B2-41E8-ABF4-5A1CC23A8F94}">
      <dgm:prSet/>
      <dgm:spPr/>
      <dgm:t>
        <a:bodyPr/>
        <a:lstStyle/>
        <a:p>
          <a:endParaRPr lang="da-DK"/>
        </a:p>
      </dgm:t>
    </dgm:pt>
    <dgm:pt modelId="{D8A5EF99-3AE3-4B17-AEB1-E1BEAE22B5A2}" type="sibTrans" cxnId="{B5B39183-D5B2-41E8-ABF4-5A1CC23A8F94}">
      <dgm:prSet/>
      <dgm:spPr/>
      <dgm:t>
        <a:bodyPr/>
        <a:lstStyle/>
        <a:p>
          <a:endParaRPr lang="da-DK"/>
        </a:p>
      </dgm:t>
    </dgm:pt>
    <dgm:pt modelId="{82D6501F-204F-4930-A02C-A0C078863126}">
      <dgm:prSet phldrT="[Tekst]" custT="1"/>
      <dgm:spPr/>
      <dgm:t>
        <a:bodyPr/>
        <a:lstStyle/>
        <a:p>
          <a:r>
            <a:rPr lang="da-DK" sz="1600" dirty="0"/>
            <a:t>4. Økonomi- og ledelsesrapportering</a:t>
          </a:r>
        </a:p>
      </dgm:t>
    </dgm:pt>
    <dgm:pt modelId="{C4BD7E10-6577-44DA-BE62-462EE0A8FAF3}" type="parTrans" cxnId="{C4942AC1-4166-4073-B83B-6A9E5AE2A81D}">
      <dgm:prSet/>
      <dgm:spPr/>
      <dgm:t>
        <a:bodyPr/>
        <a:lstStyle/>
        <a:p>
          <a:endParaRPr lang="da-DK"/>
        </a:p>
      </dgm:t>
    </dgm:pt>
    <dgm:pt modelId="{381A0FAB-D14F-40A1-9892-EF1C96316037}" type="sibTrans" cxnId="{C4942AC1-4166-4073-B83B-6A9E5AE2A81D}">
      <dgm:prSet/>
      <dgm:spPr/>
      <dgm:t>
        <a:bodyPr/>
        <a:lstStyle/>
        <a:p>
          <a:endParaRPr lang="da-DK"/>
        </a:p>
      </dgm:t>
    </dgm:pt>
    <dgm:pt modelId="{F1C1C263-DF7B-489A-93D7-75A8354D133B}" type="pres">
      <dgm:prSet presAssocID="{0FA83489-83AA-4793-99DE-3D65AB50861C}" presName="vert0" presStyleCnt="0">
        <dgm:presLayoutVars>
          <dgm:dir/>
          <dgm:animOne val="branch"/>
          <dgm:animLvl val="lvl"/>
        </dgm:presLayoutVars>
      </dgm:prSet>
      <dgm:spPr/>
      <dgm:t>
        <a:bodyPr/>
        <a:lstStyle/>
        <a:p>
          <a:endParaRPr lang="da-DK"/>
        </a:p>
      </dgm:t>
    </dgm:pt>
    <dgm:pt modelId="{3A5E326B-368A-45CE-AC0A-0B094B5CCC8D}" type="pres">
      <dgm:prSet presAssocID="{BFF0A680-0277-4251-9D28-CCA7C0741327}" presName="thickLine" presStyleLbl="alignNode1" presStyleIdx="0" presStyleCnt="1"/>
      <dgm:spPr/>
    </dgm:pt>
    <dgm:pt modelId="{A739235E-5C2A-4D34-9229-95E490A02B21}" type="pres">
      <dgm:prSet presAssocID="{BFF0A680-0277-4251-9D28-CCA7C0741327}" presName="horz1" presStyleCnt="0"/>
      <dgm:spPr/>
    </dgm:pt>
    <dgm:pt modelId="{5CEBC8DE-1152-4028-BB05-95C3BCBFEA8E}" type="pres">
      <dgm:prSet presAssocID="{BFF0A680-0277-4251-9D28-CCA7C0741327}" presName="tx1" presStyleLbl="revTx" presStyleIdx="0" presStyleCnt="5" custScaleX="134898"/>
      <dgm:spPr/>
      <dgm:t>
        <a:bodyPr/>
        <a:lstStyle/>
        <a:p>
          <a:endParaRPr lang="da-DK"/>
        </a:p>
      </dgm:t>
    </dgm:pt>
    <dgm:pt modelId="{A6BBAC32-D34D-41CC-B621-B81E193FB30F}" type="pres">
      <dgm:prSet presAssocID="{BFF0A680-0277-4251-9D28-CCA7C0741327}" presName="vert1" presStyleCnt="0"/>
      <dgm:spPr/>
    </dgm:pt>
    <dgm:pt modelId="{ED131202-7273-409C-B493-CAEC0E1C64ED}" type="pres">
      <dgm:prSet presAssocID="{9155BBFB-D4D3-4F07-A4BF-C12DA25B21CE}" presName="vertSpace2a" presStyleCnt="0"/>
      <dgm:spPr/>
    </dgm:pt>
    <dgm:pt modelId="{97E91188-CE68-431F-8EDA-1539373712B6}" type="pres">
      <dgm:prSet presAssocID="{9155BBFB-D4D3-4F07-A4BF-C12DA25B21CE}" presName="horz2" presStyleCnt="0"/>
      <dgm:spPr/>
    </dgm:pt>
    <dgm:pt modelId="{9F7FFEA5-6902-4A7A-A07C-A8FAF0A5EA3E}" type="pres">
      <dgm:prSet presAssocID="{9155BBFB-D4D3-4F07-A4BF-C12DA25B21CE}" presName="horzSpace2" presStyleCnt="0"/>
      <dgm:spPr/>
    </dgm:pt>
    <dgm:pt modelId="{B4D3465A-4437-4356-A4A0-A35796071859}" type="pres">
      <dgm:prSet presAssocID="{9155BBFB-D4D3-4F07-A4BF-C12DA25B21CE}" presName="tx2" presStyleLbl="revTx" presStyleIdx="1" presStyleCnt="5"/>
      <dgm:spPr/>
      <dgm:t>
        <a:bodyPr/>
        <a:lstStyle/>
        <a:p>
          <a:endParaRPr lang="da-DK"/>
        </a:p>
      </dgm:t>
    </dgm:pt>
    <dgm:pt modelId="{2813C42B-D49A-4ED2-9A85-1C781AA0EE89}" type="pres">
      <dgm:prSet presAssocID="{9155BBFB-D4D3-4F07-A4BF-C12DA25B21CE}" presName="vert2" presStyleCnt="0"/>
      <dgm:spPr/>
    </dgm:pt>
    <dgm:pt modelId="{27575DC7-8C70-401F-B94C-23B92C7F6962}" type="pres">
      <dgm:prSet presAssocID="{9155BBFB-D4D3-4F07-A4BF-C12DA25B21CE}" presName="thinLine2b" presStyleLbl="callout" presStyleIdx="0" presStyleCnt="4"/>
      <dgm:spPr/>
    </dgm:pt>
    <dgm:pt modelId="{4B831A8B-55AE-454A-976C-D90FE9A7BE3F}" type="pres">
      <dgm:prSet presAssocID="{9155BBFB-D4D3-4F07-A4BF-C12DA25B21CE}" presName="vertSpace2b" presStyleCnt="0"/>
      <dgm:spPr/>
    </dgm:pt>
    <dgm:pt modelId="{2FA5E622-5748-4A64-A651-3EBFA8865B82}" type="pres">
      <dgm:prSet presAssocID="{CC9B09BE-779B-4595-9F5E-D0CF7B4FEBB0}" presName="horz2" presStyleCnt="0"/>
      <dgm:spPr/>
    </dgm:pt>
    <dgm:pt modelId="{BABCA473-88D8-411A-9A6C-BAD86920EFA1}" type="pres">
      <dgm:prSet presAssocID="{CC9B09BE-779B-4595-9F5E-D0CF7B4FEBB0}" presName="horzSpace2" presStyleCnt="0"/>
      <dgm:spPr/>
    </dgm:pt>
    <dgm:pt modelId="{12F8273C-DE87-477E-BAE8-A34A8DA41083}" type="pres">
      <dgm:prSet presAssocID="{CC9B09BE-779B-4595-9F5E-D0CF7B4FEBB0}" presName="tx2" presStyleLbl="revTx" presStyleIdx="2" presStyleCnt="5"/>
      <dgm:spPr/>
      <dgm:t>
        <a:bodyPr/>
        <a:lstStyle/>
        <a:p>
          <a:endParaRPr lang="da-DK"/>
        </a:p>
      </dgm:t>
    </dgm:pt>
    <dgm:pt modelId="{E695412A-E125-4A72-8DF6-183E0EA5D234}" type="pres">
      <dgm:prSet presAssocID="{CC9B09BE-779B-4595-9F5E-D0CF7B4FEBB0}" presName="vert2" presStyleCnt="0"/>
      <dgm:spPr/>
    </dgm:pt>
    <dgm:pt modelId="{60F216FD-13B3-428B-AC0A-56C46D937197}" type="pres">
      <dgm:prSet presAssocID="{CC9B09BE-779B-4595-9F5E-D0CF7B4FEBB0}" presName="thinLine2b" presStyleLbl="callout" presStyleIdx="1" presStyleCnt="4"/>
      <dgm:spPr/>
    </dgm:pt>
    <dgm:pt modelId="{CE8A0760-33CF-4EF1-840B-27A135171577}" type="pres">
      <dgm:prSet presAssocID="{CC9B09BE-779B-4595-9F5E-D0CF7B4FEBB0}" presName="vertSpace2b" presStyleCnt="0"/>
      <dgm:spPr/>
    </dgm:pt>
    <dgm:pt modelId="{9A77AD01-C372-4774-BAEB-F4398410144E}" type="pres">
      <dgm:prSet presAssocID="{DAB786D9-6BA0-452B-AEEC-3516A63A2EEF}" presName="horz2" presStyleCnt="0"/>
      <dgm:spPr/>
    </dgm:pt>
    <dgm:pt modelId="{8B6B2978-B0EB-4EF3-94D6-ECE9572E976D}" type="pres">
      <dgm:prSet presAssocID="{DAB786D9-6BA0-452B-AEEC-3516A63A2EEF}" presName="horzSpace2" presStyleCnt="0"/>
      <dgm:spPr/>
    </dgm:pt>
    <dgm:pt modelId="{6DF7BB97-E8C6-494F-886E-DBAF66F52A70}" type="pres">
      <dgm:prSet presAssocID="{DAB786D9-6BA0-452B-AEEC-3516A63A2EEF}" presName="tx2" presStyleLbl="revTx" presStyleIdx="3" presStyleCnt="5"/>
      <dgm:spPr/>
      <dgm:t>
        <a:bodyPr/>
        <a:lstStyle/>
        <a:p>
          <a:endParaRPr lang="da-DK"/>
        </a:p>
      </dgm:t>
    </dgm:pt>
    <dgm:pt modelId="{2696ECDA-7BDF-4F8A-9E1B-104552CACCE6}" type="pres">
      <dgm:prSet presAssocID="{DAB786D9-6BA0-452B-AEEC-3516A63A2EEF}" presName="vert2" presStyleCnt="0"/>
      <dgm:spPr/>
    </dgm:pt>
    <dgm:pt modelId="{FA478A36-A64E-460F-AE67-40392AE39135}" type="pres">
      <dgm:prSet presAssocID="{DAB786D9-6BA0-452B-AEEC-3516A63A2EEF}" presName="thinLine2b" presStyleLbl="callout" presStyleIdx="2" presStyleCnt="4"/>
      <dgm:spPr/>
    </dgm:pt>
    <dgm:pt modelId="{A062A26B-F372-462C-BFAA-EEAE8F24AEC3}" type="pres">
      <dgm:prSet presAssocID="{DAB786D9-6BA0-452B-AEEC-3516A63A2EEF}" presName="vertSpace2b" presStyleCnt="0"/>
      <dgm:spPr/>
    </dgm:pt>
    <dgm:pt modelId="{63916156-F8FD-412D-B0BF-D86986506E39}" type="pres">
      <dgm:prSet presAssocID="{82D6501F-204F-4930-A02C-A0C078863126}" presName="horz2" presStyleCnt="0"/>
      <dgm:spPr/>
    </dgm:pt>
    <dgm:pt modelId="{AE805869-FF8C-41BF-BA75-7E87622F8739}" type="pres">
      <dgm:prSet presAssocID="{82D6501F-204F-4930-A02C-A0C078863126}" presName="horzSpace2" presStyleCnt="0"/>
      <dgm:spPr/>
    </dgm:pt>
    <dgm:pt modelId="{78AB4A41-79DD-48A9-88BF-991BD3B102A6}" type="pres">
      <dgm:prSet presAssocID="{82D6501F-204F-4930-A02C-A0C078863126}" presName="tx2" presStyleLbl="revTx" presStyleIdx="4" presStyleCnt="5"/>
      <dgm:spPr/>
      <dgm:t>
        <a:bodyPr/>
        <a:lstStyle/>
        <a:p>
          <a:endParaRPr lang="da-DK"/>
        </a:p>
      </dgm:t>
    </dgm:pt>
    <dgm:pt modelId="{AA50835C-609A-4933-AC3F-468EC6BEFEE8}" type="pres">
      <dgm:prSet presAssocID="{82D6501F-204F-4930-A02C-A0C078863126}" presName="vert2" presStyleCnt="0"/>
      <dgm:spPr/>
    </dgm:pt>
    <dgm:pt modelId="{D4BF0867-9340-4A6D-B1BF-BFBD81106D63}" type="pres">
      <dgm:prSet presAssocID="{82D6501F-204F-4930-A02C-A0C078863126}" presName="thinLine2b" presStyleLbl="callout" presStyleIdx="3" presStyleCnt="4"/>
      <dgm:spPr/>
    </dgm:pt>
    <dgm:pt modelId="{D5CBBB0B-AB29-4747-B814-62F7EC0597C3}" type="pres">
      <dgm:prSet presAssocID="{82D6501F-204F-4930-A02C-A0C078863126}" presName="vertSpace2b" presStyleCnt="0"/>
      <dgm:spPr/>
    </dgm:pt>
  </dgm:ptLst>
  <dgm:cxnLst>
    <dgm:cxn modelId="{EB69BB20-E3C6-4CE5-9671-64BAABAD87C1}" srcId="{BFF0A680-0277-4251-9D28-CCA7C0741327}" destId="{CC9B09BE-779B-4595-9F5E-D0CF7B4FEBB0}" srcOrd="1" destOrd="0" parTransId="{98A39AB7-DC8A-43DD-993A-90122A14EA34}" sibTransId="{2400F7BE-0FF2-4A3F-B8AC-11555449814F}"/>
    <dgm:cxn modelId="{438ECF83-8A5F-4CD1-A5B2-3227909CF3AB}" srcId="{0FA83489-83AA-4793-99DE-3D65AB50861C}" destId="{BFF0A680-0277-4251-9D28-CCA7C0741327}" srcOrd="0" destOrd="0" parTransId="{1EE9E32B-FE7A-463C-9AA9-E690FE4D8CF1}" sibTransId="{0C2C03F8-3AA4-4E41-A2BA-0DA42FA48352}"/>
    <dgm:cxn modelId="{B5B39183-D5B2-41E8-ABF4-5A1CC23A8F94}" srcId="{BFF0A680-0277-4251-9D28-CCA7C0741327}" destId="{DAB786D9-6BA0-452B-AEEC-3516A63A2EEF}" srcOrd="2" destOrd="0" parTransId="{BFC4E8F9-DE1E-4B86-AD88-CFEF1293191A}" sibTransId="{D8A5EF99-3AE3-4B17-AEB1-E1BEAE22B5A2}"/>
    <dgm:cxn modelId="{9237FC31-523D-49AE-BDCF-EF2E30D77579}" type="presOf" srcId="{CC9B09BE-779B-4595-9F5E-D0CF7B4FEBB0}" destId="{12F8273C-DE87-477E-BAE8-A34A8DA41083}" srcOrd="0" destOrd="0" presId="urn:microsoft.com/office/officeart/2008/layout/LinedList"/>
    <dgm:cxn modelId="{3426FE19-398B-4E6C-8CF5-A4127DC14716}" type="presOf" srcId="{0FA83489-83AA-4793-99DE-3D65AB50861C}" destId="{F1C1C263-DF7B-489A-93D7-75A8354D133B}" srcOrd="0" destOrd="0" presId="urn:microsoft.com/office/officeart/2008/layout/LinedList"/>
    <dgm:cxn modelId="{C4942AC1-4166-4073-B83B-6A9E5AE2A81D}" srcId="{BFF0A680-0277-4251-9D28-CCA7C0741327}" destId="{82D6501F-204F-4930-A02C-A0C078863126}" srcOrd="3" destOrd="0" parTransId="{C4BD7E10-6577-44DA-BE62-462EE0A8FAF3}" sibTransId="{381A0FAB-D14F-40A1-9892-EF1C96316037}"/>
    <dgm:cxn modelId="{F8CC0204-BBFA-4C21-86B6-673A668C13F2}" type="presOf" srcId="{BFF0A680-0277-4251-9D28-CCA7C0741327}" destId="{5CEBC8DE-1152-4028-BB05-95C3BCBFEA8E}" srcOrd="0" destOrd="0" presId="urn:microsoft.com/office/officeart/2008/layout/LinedList"/>
    <dgm:cxn modelId="{42BEC214-8767-49CE-B2CF-744B77729450}" type="presOf" srcId="{DAB786D9-6BA0-452B-AEEC-3516A63A2EEF}" destId="{6DF7BB97-E8C6-494F-886E-DBAF66F52A70}" srcOrd="0" destOrd="0" presId="urn:microsoft.com/office/officeart/2008/layout/LinedList"/>
    <dgm:cxn modelId="{269168E5-FBE2-473F-9B8C-1F727ECB08C2}" srcId="{BFF0A680-0277-4251-9D28-CCA7C0741327}" destId="{9155BBFB-D4D3-4F07-A4BF-C12DA25B21CE}" srcOrd="0" destOrd="0" parTransId="{5ED30F96-C890-44DB-8D9B-82C18AA8B05A}" sibTransId="{C2593816-6688-4688-AEA1-2A71D195D27A}"/>
    <dgm:cxn modelId="{90004B35-CA07-49C0-A33B-9394315E63C7}" type="presOf" srcId="{9155BBFB-D4D3-4F07-A4BF-C12DA25B21CE}" destId="{B4D3465A-4437-4356-A4A0-A35796071859}" srcOrd="0" destOrd="0" presId="urn:microsoft.com/office/officeart/2008/layout/LinedList"/>
    <dgm:cxn modelId="{0BE821AB-F3D2-48CE-864B-63BD56953DCF}" type="presOf" srcId="{82D6501F-204F-4930-A02C-A0C078863126}" destId="{78AB4A41-79DD-48A9-88BF-991BD3B102A6}" srcOrd="0" destOrd="0" presId="urn:microsoft.com/office/officeart/2008/layout/LinedList"/>
    <dgm:cxn modelId="{B5B2B7C9-F276-41C6-A820-133214F19EFD}" type="presParOf" srcId="{F1C1C263-DF7B-489A-93D7-75A8354D133B}" destId="{3A5E326B-368A-45CE-AC0A-0B094B5CCC8D}" srcOrd="0" destOrd="0" presId="urn:microsoft.com/office/officeart/2008/layout/LinedList"/>
    <dgm:cxn modelId="{6D7754C5-D2A0-413F-A001-DF91EC8D40BF}" type="presParOf" srcId="{F1C1C263-DF7B-489A-93D7-75A8354D133B}" destId="{A739235E-5C2A-4D34-9229-95E490A02B21}" srcOrd="1" destOrd="0" presId="urn:microsoft.com/office/officeart/2008/layout/LinedList"/>
    <dgm:cxn modelId="{371BA550-4662-47A9-91A1-73302E21C97E}" type="presParOf" srcId="{A739235E-5C2A-4D34-9229-95E490A02B21}" destId="{5CEBC8DE-1152-4028-BB05-95C3BCBFEA8E}" srcOrd="0" destOrd="0" presId="urn:microsoft.com/office/officeart/2008/layout/LinedList"/>
    <dgm:cxn modelId="{67511AE2-77BA-4D3D-8DAC-B25A93F4A550}" type="presParOf" srcId="{A739235E-5C2A-4D34-9229-95E490A02B21}" destId="{A6BBAC32-D34D-41CC-B621-B81E193FB30F}" srcOrd="1" destOrd="0" presId="urn:microsoft.com/office/officeart/2008/layout/LinedList"/>
    <dgm:cxn modelId="{C5350A61-D150-4DA4-A28C-242485C70E09}" type="presParOf" srcId="{A6BBAC32-D34D-41CC-B621-B81E193FB30F}" destId="{ED131202-7273-409C-B493-CAEC0E1C64ED}" srcOrd="0" destOrd="0" presId="urn:microsoft.com/office/officeart/2008/layout/LinedList"/>
    <dgm:cxn modelId="{AC0BC18D-4787-48FF-8DEE-032CC281EF8F}" type="presParOf" srcId="{A6BBAC32-D34D-41CC-B621-B81E193FB30F}" destId="{97E91188-CE68-431F-8EDA-1539373712B6}" srcOrd="1" destOrd="0" presId="urn:microsoft.com/office/officeart/2008/layout/LinedList"/>
    <dgm:cxn modelId="{86339ED9-5FA7-460D-B08D-1D34EC92ABEE}" type="presParOf" srcId="{97E91188-CE68-431F-8EDA-1539373712B6}" destId="{9F7FFEA5-6902-4A7A-A07C-A8FAF0A5EA3E}" srcOrd="0" destOrd="0" presId="urn:microsoft.com/office/officeart/2008/layout/LinedList"/>
    <dgm:cxn modelId="{23B0E97C-5486-4C77-9676-DA790574F0FA}" type="presParOf" srcId="{97E91188-CE68-431F-8EDA-1539373712B6}" destId="{B4D3465A-4437-4356-A4A0-A35796071859}" srcOrd="1" destOrd="0" presId="urn:microsoft.com/office/officeart/2008/layout/LinedList"/>
    <dgm:cxn modelId="{347774B6-42A6-42DC-AC74-A68F16C36B84}" type="presParOf" srcId="{97E91188-CE68-431F-8EDA-1539373712B6}" destId="{2813C42B-D49A-4ED2-9A85-1C781AA0EE89}" srcOrd="2" destOrd="0" presId="urn:microsoft.com/office/officeart/2008/layout/LinedList"/>
    <dgm:cxn modelId="{47672B99-E9FA-46AE-B7D7-E8907289A6FB}" type="presParOf" srcId="{A6BBAC32-D34D-41CC-B621-B81E193FB30F}" destId="{27575DC7-8C70-401F-B94C-23B92C7F6962}" srcOrd="2" destOrd="0" presId="urn:microsoft.com/office/officeart/2008/layout/LinedList"/>
    <dgm:cxn modelId="{8FBA11BB-0045-46A8-9F64-0D409558AD92}" type="presParOf" srcId="{A6BBAC32-D34D-41CC-B621-B81E193FB30F}" destId="{4B831A8B-55AE-454A-976C-D90FE9A7BE3F}" srcOrd="3" destOrd="0" presId="urn:microsoft.com/office/officeart/2008/layout/LinedList"/>
    <dgm:cxn modelId="{A9EA5F1E-65B0-40A1-B9E4-54C591080FAC}" type="presParOf" srcId="{A6BBAC32-D34D-41CC-B621-B81E193FB30F}" destId="{2FA5E622-5748-4A64-A651-3EBFA8865B82}" srcOrd="4" destOrd="0" presId="urn:microsoft.com/office/officeart/2008/layout/LinedList"/>
    <dgm:cxn modelId="{9EE18F3C-13E5-4F2D-B23F-367E107B8FC9}" type="presParOf" srcId="{2FA5E622-5748-4A64-A651-3EBFA8865B82}" destId="{BABCA473-88D8-411A-9A6C-BAD86920EFA1}" srcOrd="0" destOrd="0" presId="urn:microsoft.com/office/officeart/2008/layout/LinedList"/>
    <dgm:cxn modelId="{D8DE96BD-A67F-4996-BBC9-6F7EF1EC3808}" type="presParOf" srcId="{2FA5E622-5748-4A64-A651-3EBFA8865B82}" destId="{12F8273C-DE87-477E-BAE8-A34A8DA41083}" srcOrd="1" destOrd="0" presId="urn:microsoft.com/office/officeart/2008/layout/LinedList"/>
    <dgm:cxn modelId="{678E0A76-A861-4E51-87E9-C8FD29F13C84}" type="presParOf" srcId="{2FA5E622-5748-4A64-A651-3EBFA8865B82}" destId="{E695412A-E125-4A72-8DF6-183E0EA5D234}" srcOrd="2" destOrd="0" presId="urn:microsoft.com/office/officeart/2008/layout/LinedList"/>
    <dgm:cxn modelId="{E08B0F7B-5F45-4BE6-AA23-AFF03F4DC464}" type="presParOf" srcId="{A6BBAC32-D34D-41CC-B621-B81E193FB30F}" destId="{60F216FD-13B3-428B-AC0A-56C46D937197}" srcOrd="5" destOrd="0" presId="urn:microsoft.com/office/officeart/2008/layout/LinedList"/>
    <dgm:cxn modelId="{7622B813-FD2B-4451-BB6B-9DB12F75132B}" type="presParOf" srcId="{A6BBAC32-D34D-41CC-B621-B81E193FB30F}" destId="{CE8A0760-33CF-4EF1-840B-27A135171577}" srcOrd="6" destOrd="0" presId="urn:microsoft.com/office/officeart/2008/layout/LinedList"/>
    <dgm:cxn modelId="{DA280E82-4416-445F-A9AC-298EDE6D2CEC}" type="presParOf" srcId="{A6BBAC32-D34D-41CC-B621-B81E193FB30F}" destId="{9A77AD01-C372-4774-BAEB-F4398410144E}" srcOrd="7" destOrd="0" presId="urn:microsoft.com/office/officeart/2008/layout/LinedList"/>
    <dgm:cxn modelId="{E773F58C-2462-4EC9-8218-FE171B2332E1}" type="presParOf" srcId="{9A77AD01-C372-4774-BAEB-F4398410144E}" destId="{8B6B2978-B0EB-4EF3-94D6-ECE9572E976D}" srcOrd="0" destOrd="0" presId="urn:microsoft.com/office/officeart/2008/layout/LinedList"/>
    <dgm:cxn modelId="{A589C7F3-FDD6-4861-A510-5512DE952654}" type="presParOf" srcId="{9A77AD01-C372-4774-BAEB-F4398410144E}" destId="{6DF7BB97-E8C6-494F-886E-DBAF66F52A70}" srcOrd="1" destOrd="0" presId="urn:microsoft.com/office/officeart/2008/layout/LinedList"/>
    <dgm:cxn modelId="{B3BB2BEA-FD22-4B9A-BF32-AD2322E3E9B2}" type="presParOf" srcId="{9A77AD01-C372-4774-BAEB-F4398410144E}" destId="{2696ECDA-7BDF-4F8A-9E1B-104552CACCE6}" srcOrd="2" destOrd="0" presId="urn:microsoft.com/office/officeart/2008/layout/LinedList"/>
    <dgm:cxn modelId="{6D023923-E808-4271-B482-3DBECCE381D4}" type="presParOf" srcId="{A6BBAC32-D34D-41CC-B621-B81E193FB30F}" destId="{FA478A36-A64E-460F-AE67-40392AE39135}" srcOrd="8" destOrd="0" presId="urn:microsoft.com/office/officeart/2008/layout/LinedList"/>
    <dgm:cxn modelId="{6A04FCA5-4BA1-478B-8354-F791458969E4}" type="presParOf" srcId="{A6BBAC32-D34D-41CC-B621-B81E193FB30F}" destId="{A062A26B-F372-462C-BFAA-EEAE8F24AEC3}" srcOrd="9" destOrd="0" presId="urn:microsoft.com/office/officeart/2008/layout/LinedList"/>
    <dgm:cxn modelId="{83DA2A0C-9619-4E78-A96D-3BE1147BA192}" type="presParOf" srcId="{A6BBAC32-D34D-41CC-B621-B81E193FB30F}" destId="{63916156-F8FD-412D-B0BF-D86986506E39}" srcOrd="10" destOrd="0" presId="urn:microsoft.com/office/officeart/2008/layout/LinedList"/>
    <dgm:cxn modelId="{A64F67AB-E3F5-4732-A356-EBD0147AB19C}" type="presParOf" srcId="{63916156-F8FD-412D-B0BF-D86986506E39}" destId="{AE805869-FF8C-41BF-BA75-7E87622F8739}" srcOrd="0" destOrd="0" presId="urn:microsoft.com/office/officeart/2008/layout/LinedList"/>
    <dgm:cxn modelId="{5A61E9D0-4294-4D4E-AFEE-097C90B8C777}" type="presParOf" srcId="{63916156-F8FD-412D-B0BF-D86986506E39}" destId="{78AB4A41-79DD-48A9-88BF-991BD3B102A6}" srcOrd="1" destOrd="0" presId="urn:microsoft.com/office/officeart/2008/layout/LinedList"/>
    <dgm:cxn modelId="{AB168FAB-6551-4075-9C55-70081B933748}" type="presParOf" srcId="{63916156-F8FD-412D-B0BF-D86986506E39}" destId="{AA50835C-609A-4933-AC3F-468EC6BEFEE8}" srcOrd="2" destOrd="0" presId="urn:microsoft.com/office/officeart/2008/layout/LinedList"/>
    <dgm:cxn modelId="{C4B97564-24C9-4F7A-AFAF-FEDCAB0D71A5}" type="presParOf" srcId="{A6BBAC32-D34D-41CC-B621-B81E193FB30F}" destId="{D4BF0867-9340-4A6D-B1BF-BFBD81106D63}" srcOrd="11" destOrd="0" presId="urn:microsoft.com/office/officeart/2008/layout/LinedList"/>
    <dgm:cxn modelId="{B5DC7E60-C7FB-4DB6-BBC3-78E60EA2FD9A}" type="presParOf" srcId="{A6BBAC32-D34D-41CC-B621-B81E193FB30F}" destId="{D5CBBB0B-AB29-4747-B814-62F7EC0597C3}"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A83489-83AA-4793-99DE-3D65AB50861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da-DK"/>
        </a:p>
      </dgm:t>
    </dgm:pt>
    <dgm:pt modelId="{BFF0A680-0277-4251-9D28-CCA7C0741327}">
      <dgm:prSet phldrT="[Tekst]" custT="1"/>
      <dgm:spPr/>
      <dgm:t>
        <a:bodyPr/>
        <a:lstStyle/>
        <a:p>
          <a:r>
            <a:rPr lang="da-DK" sz="1500" b="1" dirty="0" err="1">
              <a:solidFill>
                <a:schemeClr val="accent1"/>
              </a:solidFill>
            </a:rPr>
            <a:t>Orienterings-punkter</a:t>
          </a:r>
          <a:endParaRPr lang="da-DK" sz="1500" b="1" dirty="0">
            <a:solidFill>
              <a:schemeClr val="accent1"/>
            </a:solidFill>
          </a:endParaRPr>
        </a:p>
      </dgm:t>
    </dgm:pt>
    <dgm:pt modelId="{1EE9E32B-FE7A-463C-9AA9-E690FE4D8CF1}" type="parTrans" cxnId="{438ECF83-8A5F-4CD1-A5B2-3227909CF3AB}">
      <dgm:prSet/>
      <dgm:spPr/>
      <dgm:t>
        <a:bodyPr/>
        <a:lstStyle/>
        <a:p>
          <a:endParaRPr lang="da-DK"/>
        </a:p>
      </dgm:t>
    </dgm:pt>
    <dgm:pt modelId="{0C2C03F8-3AA4-4E41-A2BA-0DA42FA48352}" type="sibTrans" cxnId="{438ECF83-8A5F-4CD1-A5B2-3227909CF3AB}">
      <dgm:prSet/>
      <dgm:spPr/>
      <dgm:t>
        <a:bodyPr/>
        <a:lstStyle/>
        <a:p>
          <a:endParaRPr lang="da-DK"/>
        </a:p>
      </dgm:t>
    </dgm:pt>
    <dgm:pt modelId="{F9FBC933-D84A-45D1-9BB6-A894B22296BB}">
      <dgm:prSet phldrT="[Tekst]" custT="1"/>
      <dgm:spPr/>
      <dgm:t>
        <a:bodyPr/>
        <a:lstStyle/>
        <a:p>
          <a:r>
            <a:rPr lang="da-DK" sz="1600" dirty="0">
              <a:solidFill>
                <a:schemeClr val="tx1"/>
              </a:solidFill>
            </a:rPr>
            <a:t>10. Eventuelt</a:t>
          </a:r>
        </a:p>
      </dgm:t>
    </dgm:pt>
    <dgm:pt modelId="{F9325B24-F840-44A5-BF0C-C90B25F5EEC0}" type="parTrans" cxnId="{88B93BB2-BE69-4D44-BFB3-743C064DC857}">
      <dgm:prSet/>
      <dgm:spPr/>
      <dgm:t>
        <a:bodyPr/>
        <a:lstStyle/>
        <a:p>
          <a:endParaRPr lang="da-DK"/>
        </a:p>
      </dgm:t>
    </dgm:pt>
    <dgm:pt modelId="{CD0F3B22-E731-466B-B854-1C3625B882F2}" type="sibTrans" cxnId="{88B93BB2-BE69-4D44-BFB3-743C064DC857}">
      <dgm:prSet/>
      <dgm:spPr/>
      <dgm:t>
        <a:bodyPr/>
        <a:lstStyle/>
        <a:p>
          <a:endParaRPr lang="da-DK"/>
        </a:p>
      </dgm:t>
    </dgm:pt>
    <dgm:pt modelId="{7B41890B-2424-4E10-BA62-3559EB85D7F8}">
      <dgm:prSet phldrT="[Tekst]" custT="1"/>
      <dgm:spPr/>
      <dgm:t>
        <a:bodyPr/>
        <a:lstStyle/>
        <a:p>
          <a:r>
            <a:rPr lang="da-DK" sz="1600" dirty="0">
              <a:solidFill>
                <a:schemeClr val="tx1"/>
              </a:solidFill>
            </a:rPr>
            <a:t>7. Fravigelse af tavshedspligt</a:t>
          </a:r>
        </a:p>
      </dgm:t>
    </dgm:pt>
    <dgm:pt modelId="{AA35988A-4D09-480F-82B9-6D5529B53634}" type="parTrans" cxnId="{80AC0B0B-027A-4347-B452-9FD71DACA93D}">
      <dgm:prSet/>
      <dgm:spPr/>
      <dgm:t>
        <a:bodyPr/>
        <a:lstStyle/>
        <a:p>
          <a:endParaRPr lang="da-DK"/>
        </a:p>
      </dgm:t>
    </dgm:pt>
    <dgm:pt modelId="{524F010F-7A1D-422C-A65F-3D171069564A}" type="sibTrans" cxnId="{80AC0B0B-027A-4347-B452-9FD71DACA93D}">
      <dgm:prSet/>
      <dgm:spPr/>
      <dgm:t>
        <a:bodyPr/>
        <a:lstStyle/>
        <a:p>
          <a:endParaRPr lang="da-DK"/>
        </a:p>
      </dgm:t>
    </dgm:pt>
    <dgm:pt modelId="{3AEECFA9-6BC7-43D4-9A68-D7BEA0DCDD2D}">
      <dgm:prSet phldrT="[Tekst]" custT="1"/>
      <dgm:spPr/>
      <dgm:t>
        <a:bodyPr/>
        <a:lstStyle/>
        <a:p>
          <a:r>
            <a:rPr lang="da-DK" sz="1600" dirty="0">
              <a:solidFill>
                <a:schemeClr val="tx1"/>
              </a:solidFill>
            </a:rPr>
            <a:t>8. Kommunikation</a:t>
          </a:r>
        </a:p>
      </dgm:t>
    </dgm:pt>
    <dgm:pt modelId="{0DCF7E04-9C58-40B3-8F11-2432578A72E6}" type="parTrans" cxnId="{E320F71E-F984-4889-8CEC-9244EBC3B51B}">
      <dgm:prSet/>
      <dgm:spPr/>
      <dgm:t>
        <a:bodyPr/>
        <a:lstStyle/>
        <a:p>
          <a:endParaRPr lang="da-DK"/>
        </a:p>
      </dgm:t>
    </dgm:pt>
    <dgm:pt modelId="{04DE5100-81FF-4A19-86DA-F6C793316EF1}" type="sibTrans" cxnId="{E320F71E-F984-4889-8CEC-9244EBC3B51B}">
      <dgm:prSet/>
      <dgm:spPr/>
      <dgm:t>
        <a:bodyPr/>
        <a:lstStyle/>
        <a:p>
          <a:endParaRPr lang="da-DK"/>
        </a:p>
      </dgm:t>
    </dgm:pt>
    <dgm:pt modelId="{F2591791-A4B4-4D29-B9C2-E6C796398661}">
      <dgm:prSet phldrT="[Tekst]" custT="1"/>
      <dgm:spPr/>
      <dgm:t>
        <a:bodyPr/>
        <a:lstStyle/>
        <a:p>
          <a:r>
            <a:rPr lang="da-DK" sz="1600" dirty="0">
              <a:solidFill>
                <a:schemeClr val="tx1"/>
              </a:solidFill>
            </a:rPr>
            <a:t>9. Mødeplan 2020</a:t>
          </a:r>
        </a:p>
      </dgm:t>
    </dgm:pt>
    <dgm:pt modelId="{72576528-0448-4555-90B0-D2BE58B4D12F}" type="parTrans" cxnId="{23A86CC2-160C-45EF-937C-F7323C8B2306}">
      <dgm:prSet/>
      <dgm:spPr/>
      <dgm:t>
        <a:bodyPr/>
        <a:lstStyle/>
        <a:p>
          <a:endParaRPr lang="da-DK"/>
        </a:p>
      </dgm:t>
    </dgm:pt>
    <dgm:pt modelId="{D33AB7C7-E7B0-4775-B65C-37867B6ABBF6}" type="sibTrans" cxnId="{23A86CC2-160C-45EF-937C-F7323C8B2306}">
      <dgm:prSet/>
      <dgm:spPr/>
      <dgm:t>
        <a:bodyPr/>
        <a:lstStyle/>
        <a:p>
          <a:endParaRPr lang="da-DK"/>
        </a:p>
      </dgm:t>
    </dgm:pt>
    <dgm:pt modelId="{7BEB3A69-3497-42DA-91A3-94EAAE486893}">
      <dgm:prSet phldrT="[Tekst]" custT="1"/>
      <dgm:spPr/>
      <dgm:t>
        <a:bodyPr/>
        <a:lstStyle/>
        <a:p>
          <a:r>
            <a:rPr lang="da-DK" sz="1600" b="1" dirty="0">
              <a:solidFill>
                <a:schemeClr val="accent1"/>
              </a:solidFill>
            </a:rPr>
            <a:t>Proces- og beslutnings-punkter</a:t>
          </a:r>
          <a:endParaRPr lang="da-DK" sz="1600" dirty="0">
            <a:solidFill>
              <a:srgbClr val="FF0000"/>
            </a:solidFill>
          </a:endParaRPr>
        </a:p>
      </dgm:t>
    </dgm:pt>
    <dgm:pt modelId="{0595CF1D-FD95-43A3-9F43-1BFB3E2AF5A1}" type="sibTrans" cxnId="{51F5CE48-CDA1-47EE-BBD7-FDF82007ACC8}">
      <dgm:prSet/>
      <dgm:spPr/>
      <dgm:t>
        <a:bodyPr/>
        <a:lstStyle/>
        <a:p>
          <a:endParaRPr lang="da-DK"/>
        </a:p>
      </dgm:t>
    </dgm:pt>
    <dgm:pt modelId="{CC2ED886-FF35-4BBD-B3F1-D54D1B4B67D8}" type="parTrans" cxnId="{51F5CE48-CDA1-47EE-BBD7-FDF82007ACC8}">
      <dgm:prSet/>
      <dgm:spPr/>
      <dgm:t>
        <a:bodyPr/>
        <a:lstStyle/>
        <a:p>
          <a:endParaRPr lang="da-DK"/>
        </a:p>
      </dgm:t>
    </dgm:pt>
    <dgm:pt modelId="{E5E8A73A-1F32-4076-89EF-0D2ADD31F5E9}">
      <dgm:prSet phldrT="[Tekst]" custT="1"/>
      <dgm:spPr/>
      <dgm:t>
        <a:bodyPr/>
        <a:lstStyle/>
        <a:p>
          <a:r>
            <a:rPr lang="da-DK" sz="1600" dirty="0">
              <a:solidFill>
                <a:schemeClr val="tx1"/>
              </a:solidFill>
            </a:rPr>
            <a:t>5. Forsyning Helsingørs vejafvandingsbidrag fra Helsingør Kommune – Spildevand A/S</a:t>
          </a:r>
        </a:p>
      </dgm:t>
    </dgm:pt>
    <dgm:pt modelId="{FF368FA2-3857-4ECF-92F6-A539BCD2570A}" type="parTrans" cxnId="{7CA8734C-22B9-4D55-801F-E07DFE4B8074}">
      <dgm:prSet/>
      <dgm:spPr/>
      <dgm:t>
        <a:bodyPr/>
        <a:lstStyle/>
        <a:p>
          <a:endParaRPr lang="da-DK"/>
        </a:p>
      </dgm:t>
    </dgm:pt>
    <dgm:pt modelId="{1D563FCB-E32A-46D9-85F5-91F5C8F26B97}" type="sibTrans" cxnId="{7CA8734C-22B9-4D55-801F-E07DFE4B8074}">
      <dgm:prSet/>
      <dgm:spPr/>
      <dgm:t>
        <a:bodyPr/>
        <a:lstStyle/>
        <a:p>
          <a:endParaRPr lang="da-DK"/>
        </a:p>
      </dgm:t>
    </dgm:pt>
    <dgm:pt modelId="{792FB8C8-BA83-4FEA-805D-36D052F7D2B4}">
      <dgm:prSet phldrT="[Tekst]" custT="1"/>
      <dgm:spPr/>
      <dgm:t>
        <a:bodyPr/>
        <a:lstStyle/>
        <a:p>
          <a:r>
            <a:rPr lang="da-DK" sz="1600" dirty="0">
              <a:solidFill>
                <a:schemeClr val="tx1"/>
              </a:solidFill>
            </a:rPr>
            <a:t>6. Grønttorvsdommen</a:t>
          </a:r>
        </a:p>
      </dgm:t>
    </dgm:pt>
    <dgm:pt modelId="{CE75BEBE-9F62-4155-810D-EC590D9FCD63}" type="parTrans" cxnId="{E6866257-0F07-438D-B995-5D19B07990CC}">
      <dgm:prSet/>
      <dgm:spPr/>
      <dgm:t>
        <a:bodyPr/>
        <a:lstStyle/>
        <a:p>
          <a:endParaRPr lang="da-DK"/>
        </a:p>
      </dgm:t>
    </dgm:pt>
    <dgm:pt modelId="{E6008DF7-225F-42C3-8BA4-21DA3A6EDBAB}" type="sibTrans" cxnId="{E6866257-0F07-438D-B995-5D19B07990CC}">
      <dgm:prSet/>
      <dgm:spPr/>
      <dgm:t>
        <a:bodyPr/>
        <a:lstStyle/>
        <a:p>
          <a:endParaRPr lang="da-DK"/>
        </a:p>
      </dgm:t>
    </dgm:pt>
    <dgm:pt modelId="{F1C1C263-DF7B-489A-93D7-75A8354D133B}" type="pres">
      <dgm:prSet presAssocID="{0FA83489-83AA-4793-99DE-3D65AB50861C}" presName="vert0" presStyleCnt="0">
        <dgm:presLayoutVars>
          <dgm:dir/>
          <dgm:animOne val="branch"/>
          <dgm:animLvl val="lvl"/>
        </dgm:presLayoutVars>
      </dgm:prSet>
      <dgm:spPr/>
      <dgm:t>
        <a:bodyPr/>
        <a:lstStyle/>
        <a:p>
          <a:endParaRPr lang="da-DK"/>
        </a:p>
      </dgm:t>
    </dgm:pt>
    <dgm:pt modelId="{3A5E326B-368A-45CE-AC0A-0B094B5CCC8D}" type="pres">
      <dgm:prSet presAssocID="{BFF0A680-0277-4251-9D28-CCA7C0741327}" presName="thickLine" presStyleLbl="alignNode1" presStyleIdx="0" presStyleCnt="2"/>
      <dgm:spPr/>
    </dgm:pt>
    <dgm:pt modelId="{A739235E-5C2A-4D34-9229-95E490A02B21}" type="pres">
      <dgm:prSet presAssocID="{BFF0A680-0277-4251-9D28-CCA7C0741327}" presName="horz1" presStyleCnt="0"/>
      <dgm:spPr/>
    </dgm:pt>
    <dgm:pt modelId="{5CEBC8DE-1152-4028-BB05-95C3BCBFEA8E}" type="pres">
      <dgm:prSet presAssocID="{BFF0A680-0277-4251-9D28-CCA7C0741327}" presName="tx1" presStyleLbl="revTx" presStyleIdx="0" presStyleCnt="8" custScaleX="107708"/>
      <dgm:spPr/>
      <dgm:t>
        <a:bodyPr/>
        <a:lstStyle/>
        <a:p>
          <a:endParaRPr lang="da-DK"/>
        </a:p>
      </dgm:t>
    </dgm:pt>
    <dgm:pt modelId="{A6BBAC32-D34D-41CC-B621-B81E193FB30F}" type="pres">
      <dgm:prSet presAssocID="{BFF0A680-0277-4251-9D28-CCA7C0741327}" presName="vert1" presStyleCnt="0"/>
      <dgm:spPr/>
    </dgm:pt>
    <dgm:pt modelId="{10F2B8E5-6E1D-4FB5-BDF1-B113E8C64E81}" type="pres">
      <dgm:prSet presAssocID="{E5E8A73A-1F32-4076-89EF-0D2ADD31F5E9}" presName="vertSpace2a" presStyleCnt="0"/>
      <dgm:spPr/>
    </dgm:pt>
    <dgm:pt modelId="{E6DC4C6E-695C-49C7-8A6C-9818EC0B94CB}" type="pres">
      <dgm:prSet presAssocID="{E5E8A73A-1F32-4076-89EF-0D2ADD31F5E9}" presName="horz2" presStyleCnt="0"/>
      <dgm:spPr/>
    </dgm:pt>
    <dgm:pt modelId="{5087C585-5BCE-43BC-A1D4-6CD8343DA044}" type="pres">
      <dgm:prSet presAssocID="{E5E8A73A-1F32-4076-89EF-0D2ADD31F5E9}" presName="horzSpace2" presStyleCnt="0"/>
      <dgm:spPr/>
    </dgm:pt>
    <dgm:pt modelId="{41FC1747-1154-4866-A70D-8A7D2BF32A88}" type="pres">
      <dgm:prSet presAssocID="{E5E8A73A-1F32-4076-89EF-0D2ADD31F5E9}" presName="tx2" presStyleLbl="revTx" presStyleIdx="1" presStyleCnt="8"/>
      <dgm:spPr/>
      <dgm:t>
        <a:bodyPr/>
        <a:lstStyle/>
        <a:p>
          <a:endParaRPr lang="da-DK"/>
        </a:p>
      </dgm:t>
    </dgm:pt>
    <dgm:pt modelId="{C88BF61D-D8DD-4E39-9755-DD3A416F90CB}" type="pres">
      <dgm:prSet presAssocID="{E5E8A73A-1F32-4076-89EF-0D2ADD31F5E9}" presName="vert2" presStyleCnt="0"/>
      <dgm:spPr/>
    </dgm:pt>
    <dgm:pt modelId="{517EBB32-B778-423A-A07A-7C1CABDC3767}" type="pres">
      <dgm:prSet presAssocID="{E5E8A73A-1F32-4076-89EF-0D2ADD31F5E9}" presName="thinLine2b" presStyleLbl="callout" presStyleIdx="0" presStyleCnt="6"/>
      <dgm:spPr/>
    </dgm:pt>
    <dgm:pt modelId="{29384AD7-812E-44DE-883D-9527CCE25AC8}" type="pres">
      <dgm:prSet presAssocID="{E5E8A73A-1F32-4076-89EF-0D2ADD31F5E9}" presName="vertSpace2b" presStyleCnt="0"/>
      <dgm:spPr/>
    </dgm:pt>
    <dgm:pt modelId="{DCF7600B-D428-40BD-A848-55C165F9D0DF}" type="pres">
      <dgm:prSet presAssocID="{792FB8C8-BA83-4FEA-805D-36D052F7D2B4}" presName="horz2" presStyleCnt="0"/>
      <dgm:spPr/>
    </dgm:pt>
    <dgm:pt modelId="{56C1AE31-8D9A-48F2-8841-A4C137B6F050}" type="pres">
      <dgm:prSet presAssocID="{792FB8C8-BA83-4FEA-805D-36D052F7D2B4}" presName="horzSpace2" presStyleCnt="0"/>
      <dgm:spPr/>
    </dgm:pt>
    <dgm:pt modelId="{D2B55F68-C229-4FC8-85E8-33FA85A4791C}" type="pres">
      <dgm:prSet presAssocID="{792FB8C8-BA83-4FEA-805D-36D052F7D2B4}" presName="tx2" presStyleLbl="revTx" presStyleIdx="2" presStyleCnt="8"/>
      <dgm:spPr/>
      <dgm:t>
        <a:bodyPr/>
        <a:lstStyle/>
        <a:p>
          <a:endParaRPr lang="da-DK"/>
        </a:p>
      </dgm:t>
    </dgm:pt>
    <dgm:pt modelId="{67EC26B8-A87C-47F9-95A4-62D689EF65B2}" type="pres">
      <dgm:prSet presAssocID="{792FB8C8-BA83-4FEA-805D-36D052F7D2B4}" presName="vert2" presStyleCnt="0"/>
      <dgm:spPr/>
    </dgm:pt>
    <dgm:pt modelId="{F275AB10-5612-4A01-9928-F586FFE93B93}" type="pres">
      <dgm:prSet presAssocID="{792FB8C8-BA83-4FEA-805D-36D052F7D2B4}" presName="thinLine2b" presStyleLbl="callout" presStyleIdx="1" presStyleCnt="6"/>
      <dgm:spPr/>
    </dgm:pt>
    <dgm:pt modelId="{B42FE2FA-D8E2-4CC4-B1B4-D6418D2DE741}" type="pres">
      <dgm:prSet presAssocID="{792FB8C8-BA83-4FEA-805D-36D052F7D2B4}" presName="vertSpace2b" presStyleCnt="0"/>
      <dgm:spPr/>
    </dgm:pt>
    <dgm:pt modelId="{67915080-59A8-416C-99AC-D2B4679F5D34}" type="pres">
      <dgm:prSet presAssocID="{7BEB3A69-3497-42DA-91A3-94EAAE486893}" presName="thickLine" presStyleLbl="alignNode1" presStyleIdx="1" presStyleCnt="2"/>
      <dgm:spPr/>
    </dgm:pt>
    <dgm:pt modelId="{7E30D928-024C-4EA8-87EE-55CB506512B5}" type="pres">
      <dgm:prSet presAssocID="{7BEB3A69-3497-42DA-91A3-94EAAE486893}" presName="horz1" presStyleCnt="0"/>
      <dgm:spPr/>
    </dgm:pt>
    <dgm:pt modelId="{01F5815A-534C-4F45-BD19-AE05BE26B877}" type="pres">
      <dgm:prSet presAssocID="{7BEB3A69-3497-42DA-91A3-94EAAE486893}" presName="tx1" presStyleLbl="revTx" presStyleIdx="3" presStyleCnt="8"/>
      <dgm:spPr/>
      <dgm:t>
        <a:bodyPr/>
        <a:lstStyle/>
        <a:p>
          <a:endParaRPr lang="da-DK"/>
        </a:p>
      </dgm:t>
    </dgm:pt>
    <dgm:pt modelId="{34679837-43BA-49B3-9008-BAFD771CDFD8}" type="pres">
      <dgm:prSet presAssocID="{7BEB3A69-3497-42DA-91A3-94EAAE486893}" presName="vert1" presStyleCnt="0"/>
      <dgm:spPr/>
    </dgm:pt>
    <dgm:pt modelId="{744AEC90-7641-4970-BB44-8A6AEFCF9D21}" type="pres">
      <dgm:prSet presAssocID="{7B41890B-2424-4E10-BA62-3559EB85D7F8}" presName="vertSpace2a" presStyleCnt="0"/>
      <dgm:spPr/>
    </dgm:pt>
    <dgm:pt modelId="{01924D58-D8CF-4B89-8370-AC8FF9254BC5}" type="pres">
      <dgm:prSet presAssocID="{7B41890B-2424-4E10-BA62-3559EB85D7F8}" presName="horz2" presStyleCnt="0"/>
      <dgm:spPr/>
    </dgm:pt>
    <dgm:pt modelId="{9F703169-FA3B-4F93-AF0D-A9F19BC3F70D}" type="pres">
      <dgm:prSet presAssocID="{7B41890B-2424-4E10-BA62-3559EB85D7F8}" presName="horzSpace2" presStyleCnt="0"/>
      <dgm:spPr/>
    </dgm:pt>
    <dgm:pt modelId="{F4E1C9B1-DD67-42EB-99B6-401058A7ECA5}" type="pres">
      <dgm:prSet presAssocID="{7B41890B-2424-4E10-BA62-3559EB85D7F8}" presName="tx2" presStyleLbl="revTx" presStyleIdx="4" presStyleCnt="8"/>
      <dgm:spPr/>
      <dgm:t>
        <a:bodyPr/>
        <a:lstStyle/>
        <a:p>
          <a:endParaRPr lang="da-DK"/>
        </a:p>
      </dgm:t>
    </dgm:pt>
    <dgm:pt modelId="{99D431CF-F3CE-47D6-82BB-D6EF663FAAC2}" type="pres">
      <dgm:prSet presAssocID="{7B41890B-2424-4E10-BA62-3559EB85D7F8}" presName="vert2" presStyleCnt="0"/>
      <dgm:spPr/>
    </dgm:pt>
    <dgm:pt modelId="{664B4BEA-56F4-4308-90E1-6E4F86D4E5B7}" type="pres">
      <dgm:prSet presAssocID="{7B41890B-2424-4E10-BA62-3559EB85D7F8}" presName="thinLine2b" presStyleLbl="callout" presStyleIdx="2" presStyleCnt="6"/>
      <dgm:spPr/>
    </dgm:pt>
    <dgm:pt modelId="{2DB9A007-AC3F-4AB0-9EF6-78A3C37E5FDD}" type="pres">
      <dgm:prSet presAssocID="{7B41890B-2424-4E10-BA62-3559EB85D7F8}" presName="vertSpace2b" presStyleCnt="0"/>
      <dgm:spPr/>
    </dgm:pt>
    <dgm:pt modelId="{D624C167-40E3-44CE-B4B1-DF86971024D2}" type="pres">
      <dgm:prSet presAssocID="{3AEECFA9-6BC7-43D4-9A68-D7BEA0DCDD2D}" presName="horz2" presStyleCnt="0"/>
      <dgm:spPr/>
    </dgm:pt>
    <dgm:pt modelId="{C7393BAC-1D73-426F-A118-1E0C68D43D9D}" type="pres">
      <dgm:prSet presAssocID="{3AEECFA9-6BC7-43D4-9A68-D7BEA0DCDD2D}" presName="horzSpace2" presStyleCnt="0"/>
      <dgm:spPr/>
    </dgm:pt>
    <dgm:pt modelId="{D9EC8584-9EFC-45DF-A2B2-83604CB5E13E}" type="pres">
      <dgm:prSet presAssocID="{3AEECFA9-6BC7-43D4-9A68-D7BEA0DCDD2D}" presName="tx2" presStyleLbl="revTx" presStyleIdx="5" presStyleCnt="8"/>
      <dgm:spPr/>
      <dgm:t>
        <a:bodyPr/>
        <a:lstStyle/>
        <a:p>
          <a:endParaRPr lang="da-DK"/>
        </a:p>
      </dgm:t>
    </dgm:pt>
    <dgm:pt modelId="{95D735D2-D131-4674-9A61-6929E35063D8}" type="pres">
      <dgm:prSet presAssocID="{3AEECFA9-6BC7-43D4-9A68-D7BEA0DCDD2D}" presName="vert2" presStyleCnt="0"/>
      <dgm:spPr/>
    </dgm:pt>
    <dgm:pt modelId="{0691B33E-B597-4806-8249-A4359506E6D0}" type="pres">
      <dgm:prSet presAssocID="{3AEECFA9-6BC7-43D4-9A68-D7BEA0DCDD2D}" presName="thinLine2b" presStyleLbl="callout" presStyleIdx="3" presStyleCnt="6"/>
      <dgm:spPr/>
    </dgm:pt>
    <dgm:pt modelId="{346F0A7E-B3BC-421E-A621-A0F2053B815C}" type="pres">
      <dgm:prSet presAssocID="{3AEECFA9-6BC7-43D4-9A68-D7BEA0DCDD2D}" presName="vertSpace2b" presStyleCnt="0"/>
      <dgm:spPr/>
    </dgm:pt>
    <dgm:pt modelId="{07F4D32F-42DA-4E2A-BE0E-957D5B63BD8D}" type="pres">
      <dgm:prSet presAssocID="{F2591791-A4B4-4D29-B9C2-E6C796398661}" presName="horz2" presStyleCnt="0"/>
      <dgm:spPr/>
    </dgm:pt>
    <dgm:pt modelId="{76278775-83BC-431B-99ED-C60BDD8DAB3A}" type="pres">
      <dgm:prSet presAssocID="{F2591791-A4B4-4D29-B9C2-E6C796398661}" presName="horzSpace2" presStyleCnt="0"/>
      <dgm:spPr/>
    </dgm:pt>
    <dgm:pt modelId="{01E08BDA-4DE3-48A7-86D9-A7C84396759E}" type="pres">
      <dgm:prSet presAssocID="{F2591791-A4B4-4D29-B9C2-E6C796398661}" presName="tx2" presStyleLbl="revTx" presStyleIdx="6" presStyleCnt="8"/>
      <dgm:spPr/>
      <dgm:t>
        <a:bodyPr/>
        <a:lstStyle/>
        <a:p>
          <a:endParaRPr lang="da-DK"/>
        </a:p>
      </dgm:t>
    </dgm:pt>
    <dgm:pt modelId="{5886E260-9978-4F68-8AD8-70AB10BCAB2B}" type="pres">
      <dgm:prSet presAssocID="{F2591791-A4B4-4D29-B9C2-E6C796398661}" presName="vert2" presStyleCnt="0"/>
      <dgm:spPr/>
    </dgm:pt>
    <dgm:pt modelId="{FD89FDDF-8FB0-4CFE-8862-8DAA37D3BD78}" type="pres">
      <dgm:prSet presAssocID="{F2591791-A4B4-4D29-B9C2-E6C796398661}" presName="thinLine2b" presStyleLbl="callout" presStyleIdx="4" presStyleCnt="6"/>
      <dgm:spPr/>
    </dgm:pt>
    <dgm:pt modelId="{7AA01CF8-A23F-495C-B85A-B301DA4F3B05}" type="pres">
      <dgm:prSet presAssocID="{F2591791-A4B4-4D29-B9C2-E6C796398661}" presName="vertSpace2b" presStyleCnt="0"/>
      <dgm:spPr/>
    </dgm:pt>
    <dgm:pt modelId="{DCE9D061-722A-41BA-BEE9-302C18295D6C}" type="pres">
      <dgm:prSet presAssocID="{F9FBC933-D84A-45D1-9BB6-A894B22296BB}" presName="horz2" presStyleCnt="0"/>
      <dgm:spPr/>
    </dgm:pt>
    <dgm:pt modelId="{25BA9213-A30C-4A25-8EE5-B8FCE805ACFD}" type="pres">
      <dgm:prSet presAssocID="{F9FBC933-D84A-45D1-9BB6-A894B22296BB}" presName="horzSpace2" presStyleCnt="0"/>
      <dgm:spPr/>
    </dgm:pt>
    <dgm:pt modelId="{EE1E28A1-2086-4F45-BD7E-5DEFB59F08C9}" type="pres">
      <dgm:prSet presAssocID="{F9FBC933-D84A-45D1-9BB6-A894B22296BB}" presName="tx2" presStyleLbl="revTx" presStyleIdx="7" presStyleCnt="8"/>
      <dgm:spPr/>
      <dgm:t>
        <a:bodyPr/>
        <a:lstStyle/>
        <a:p>
          <a:endParaRPr lang="da-DK"/>
        </a:p>
      </dgm:t>
    </dgm:pt>
    <dgm:pt modelId="{F116F833-83C2-4A9D-80E1-A4E9CC311F0F}" type="pres">
      <dgm:prSet presAssocID="{F9FBC933-D84A-45D1-9BB6-A894B22296BB}" presName="vert2" presStyleCnt="0"/>
      <dgm:spPr/>
    </dgm:pt>
    <dgm:pt modelId="{AC042FCB-45A9-43EC-B3DC-E632081DCFA7}" type="pres">
      <dgm:prSet presAssocID="{F9FBC933-D84A-45D1-9BB6-A894B22296BB}" presName="thinLine2b" presStyleLbl="callout" presStyleIdx="5" presStyleCnt="6"/>
      <dgm:spPr/>
    </dgm:pt>
    <dgm:pt modelId="{257E35CB-6789-4981-8C56-33E38A67F460}" type="pres">
      <dgm:prSet presAssocID="{F9FBC933-D84A-45D1-9BB6-A894B22296BB}" presName="vertSpace2b" presStyleCnt="0"/>
      <dgm:spPr/>
    </dgm:pt>
  </dgm:ptLst>
  <dgm:cxnLst>
    <dgm:cxn modelId="{80AC0B0B-027A-4347-B452-9FD71DACA93D}" srcId="{7BEB3A69-3497-42DA-91A3-94EAAE486893}" destId="{7B41890B-2424-4E10-BA62-3559EB85D7F8}" srcOrd="0" destOrd="0" parTransId="{AA35988A-4D09-480F-82B9-6D5529B53634}" sibTransId="{524F010F-7A1D-422C-A65F-3D171069564A}"/>
    <dgm:cxn modelId="{E6866257-0F07-438D-B995-5D19B07990CC}" srcId="{BFF0A680-0277-4251-9D28-CCA7C0741327}" destId="{792FB8C8-BA83-4FEA-805D-36D052F7D2B4}" srcOrd="1" destOrd="0" parTransId="{CE75BEBE-9F62-4155-810D-EC590D9FCD63}" sibTransId="{E6008DF7-225F-42C3-8BA4-21DA3A6EDBAB}"/>
    <dgm:cxn modelId="{7CA8734C-22B9-4D55-801F-E07DFE4B8074}" srcId="{BFF0A680-0277-4251-9D28-CCA7C0741327}" destId="{E5E8A73A-1F32-4076-89EF-0D2ADD31F5E9}" srcOrd="0" destOrd="0" parTransId="{FF368FA2-3857-4ECF-92F6-A539BCD2570A}" sibTransId="{1D563FCB-E32A-46D9-85F5-91F5C8F26B97}"/>
    <dgm:cxn modelId="{66D9CC3B-C7DF-4066-B877-F91F6E095CE8}" type="presOf" srcId="{F2591791-A4B4-4D29-B9C2-E6C796398661}" destId="{01E08BDA-4DE3-48A7-86D9-A7C84396759E}" srcOrd="0" destOrd="0" presId="urn:microsoft.com/office/officeart/2008/layout/LinedList"/>
    <dgm:cxn modelId="{66B09832-DF4E-4B6B-830D-CEA27BF68B2B}" type="presOf" srcId="{E5E8A73A-1F32-4076-89EF-0D2ADD31F5E9}" destId="{41FC1747-1154-4866-A70D-8A7D2BF32A88}" srcOrd="0" destOrd="0" presId="urn:microsoft.com/office/officeart/2008/layout/LinedList"/>
    <dgm:cxn modelId="{2C43950F-E6E0-41AC-9719-283F7A26174C}" type="presOf" srcId="{7BEB3A69-3497-42DA-91A3-94EAAE486893}" destId="{01F5815A-534C-4F45-BD19-AE05BE26B877}" srcOrd="0" destOrd="0" presId="urn:microsoft.com/office/officeart/2008/layout/LinedList"/>
    <dgm:cxn modelId="{438ECF83-8A5F-4CD1-A5B2-3227909CF3AB}" srcId="{0FA83489-83AA-4793-99DE-3D65AB50861C}" destId="{BFF0A680-0277-4251-9D28-CCA7C0741327}" srcOrd="0" destOrd="0" parTransId="{1EE9E32B-FE7A-463C-9AA9-E690FE4D8CF1}" sibTransId="{0C2C03F8-3AA4-4E41-A2BA-0DA42FA48352}"/>
    <dgm:cxn modelId="{6F2AFF47-057C-469E-82ED-59FD33906771}" type="presOf" srcId="{792FB8C8-BA83-4FEA-805D-36D052F7D2B4}" destId="{D2B55F68-C229-4FC8-85E8-33FA85A4791C}" srcOrd="0" destOrd="0" presId="urn:microsoft.com/office/officeart/2008/layout/LinedList"/>
    <dgm:cxn modelId="{D479AA69-6E7B-489B-8EAB-A1FB7C67061C}" type="presOf" srcId="{3AEECFA9-6BC7-43D4-9A68-D7BEA0DCDD2D}" destId="{D9EC8584-9EFC-45DF-A2B2-83604CB5E13E}" srcOrd="0" destOrd="0" presId="urn:microsoft.com/office/officeart/2008/layout/LinedList"/>
    <dgm:cxn modelId="{51F5CE48-CDA1-47EE-BBD7-FDF82007ACC8}" srcId="{0FA83489-83AA-4793-99DE-3D65AB50861C}" destId="{7BEB3A69-3497-42DA-91A3-94EAAE486893}" srcOrd="1" destOrd="0" parTransId="{CC2ED886-FF35-4BBD-B3F1-D54D1B4B67D8}" sibTransId="{0595CF1D-FD95-43A3-9F43-1BFB3E2AF5A1}"/>
    <dgm:cxn modelId="{88B93BB2-BE69-4D44-BFB3-743C064DC857}" srcId="{7BEB3A69-3497-42DA-91A3-94EAAE486893}" destId="{F9FBC933-D84A-45D1-9BB6-A894B22296BB}" srcOrd="3" destOrd="0" parTransId="{F9325B24-F840-44A5-BF0C-C90B25F5EEC0}" sibTransId="{CD0F3B22-E731-466B-B854-1C3625B882F2}"/>
    <dgm:cxn modelId="{E320F71E-F984-4889-8CEC-9244EBC3B51B}" srcId="{7BEB3A69-3497-42DA-91A3-94EAAE486893}" destId="{3AEECFA9-6BC7-43D4-9A68-D7BEA0DCDD2D}" srcOrd="1" destOrd="0" parTransId="{0DCF7E04-9C58-40B3-8F11-2432578A72E6}" sibTransId="{04DE5100-81FF-4A19-86DA-F6C793316EF1}"/>
    <dgm:cxn modelId="{F8CC0204-BBFA-4C21-86B6-673A668C13F2}" type="presOf" srcId="{BFF0A680-0277-4251-9D28-CCA7C0741327}" destId="{5CEBC8DE-1152-4028-BB05-95C3BCBFEA8E}" srcOrd="0" destOrd="0" presId="urn:microsoft.com/office/officeart/2008/layout/LinedList"/>
    <dgm:cxn modelId="{409671C9-8A26-4A7D-9CD5-AD1B0626B7F4}" type="presOf" srcId="{F9FBC933-D84A-45D1-9BB6-A894B22296BB}" destId="{EE1E28A1-2086-4F45-BD7E-5DEFB59F08C9}" srcOrd="0" destOrd="0" presId="urn:microsoft.com/office/officeart/2008/layout/LinedList"/>
    <dgm:cxn modelId="{3426FE19-398B-4E6C-8CF5-A4127DC14716}" type="presOf" srcId="{0FA83489-83AA-4793-99DE-3D65AB50861C}" destId="{F1C1C263-DF7B-489A-93D7-75A8354D133B}" srcOrd="0" destOrd="0" presId="urn:microsoft.com/office/officeart/2008/layout/LinedList"/>
    <dgm:cxn modelId="{23A86CC2-160C-45EF-937C-F7323C8B2306}" srcId="{7BEB3A69-3497-42DA-91A3-94EAAE486893}" destId="{F2591791-A4B4-4D29-B9C2-E6C796398661}" srcOrd="2" destOrd="0" parTransId="{72576528-0448-4555-90B0-D2BE58B4D12F}" sibTransId="{D33AB7C7-E7B0-4775-B65C-37867B6ABBF6}"/>
    <dgm:cxn modelId="{8CBCBE01-D4C8-4B11-B72C-A7435176FC29}" type="presOf" srcId="{7B41890B-2424-4E10-BA62-3559EB85D7F8}" destId="{F4E1C9B1-DD67-42EB-99B6-401058A7ECA5}" srcOrd="0" destOrd="0" presId="urn:microsoft.com/office/officeart/2008/layout/LinedList"/>
    <dgm:cxn modelId="{B5B2B7C9-F276-41C6-A820-133214F19EFD}" type="presParOf" srcId="{F1C1C263-DF7B-489A-93D7-75A8354D133B}" destId="{3A5E326B-368A-45CE-AC0A-0B094B5CCC8D}" srcOrd="0" destOrd="0" presId="urn:microsoft.com/office/officeart/2008/layout/LinedList"/>
    <dgm:cxn modelId="{6D7754C5-D2A0-413F-A001-DF91EC8D40BF}" type="presParOf" srcId="{F1C1C263-DF7B-489A-93D7-75A8354D133B}" destId="{A739235E-5C2A-4D34-9229-95E490A02B21}" srcOrd="1" destOrd="0" presId="urn:microsoft.com/office/officeart/2008/layout/LinedList"/>
    <dgm:cxn modelId="{371BA550-4662-47A9-91A1-73302E21C97E}" type="presParOf" srcId="{A739235E-5C2A-4D34-9229-95E490A02B21}" destId="{5CEBC8DE-1152-4028-BB05-95C3BCBFEA8E}" srcOrd="0" destOrd="0" presId="urn:microsoft.com/office/officeart/2008/layout/LinedList"/>
    <dgm:cxn modelId="{67511AE2-77BA-4D3D-8DAC-B25A93F4A550}" type="presParOf" srcId="{A739235E-5C2A-4D34-9229-95E490A02B21}" destId="{A6BBAC32-D34D-41CC-B621-B81E193FB30F}" srcOrd="1" destOrd="0" presId="urn:microsoft.com/office/officeart/2008/layout/LinedList"/>
    <dgm:cxn modelId="{01F6AB52-EE4F-4CE4-AB9A-445EF7851D95}" type="presParOf" srcId="{A6BBAC32-D34D-41CC-B621-B81E193FB30F}" destId="{10F2B8E5-6E1D-4FB5-BDF1-B113E8C64E81}" srcOrd="0" destOrd="0" presId="urn:microsoft.com/office/officeart/2008/layout/LinedList"/>
    <dgm:cxn modelId="{87950697-8AF8-490F-BA78-79C83631BBA3}" type="presParOf" srcId="{A6BBAC32-D34D-41CC-B621-B81E193FB30F}" destId="{E6DC4C6E-695C-49C7-8A6C-9818EC0B94CB}" srcOrd="1" destOrd="0" presId="urn:microsoft.com/office/officeart/2008/layout/LinedList"/>
    <dgm:cxn modelId="{6F590403-87F9-45B0-9E29-57CEDD586407}" type="presParOf" srcId="{E6DC4C6E-695C-49C7-8A6C-9818EC0B94CB}" destId="{5087C585-5BCE-43BC-A1D4-6CD8343DA044}" srcOrd="0" destOrd="0" presId="urn:microsoft.com/office/officeart/2008/layout/LinedList"/>
    <dgm:cxn modelId="{BF981A1B-B1B9-4D66-A3F3-D1BBC8FD40BA}" type="presParOf" srcId="{E6DC4C6E-695C-49C7-8A6C-9818EC0B94CB}" destId="{41FC1747-1154-4866-A70D-8A7D2BF32A88}" srcOrd="1" destOrd="0" presId="urn:microsoft.com/office/officeart/2008/layout/LinedList"/>
    <dgm:cxn modelId="{A684C1B4-951B-45DE-929D-4ED620DEEB03}" type="presParOf" srcId="{E6DC4C6E-695C-49C7-8A6C-9818EC0B94CB}" destId="{C88BF61D-D8DD-4E39-9755-DD3A416F90CB}" srcOrd="2" destOrd="0" presId="urn:microsoft.com/office/officeart/2008/layout/LinedList"/>
    <dgm:cxn modelId="{50B60867-F48C-4E2E-A248-2EEAC6685925}" type="presParOf" srcId="{A6BBAC32-D34D-41CC-B621-B81E193FB30F}" destId="{517EBB32-B778-423A-A07A-7C1CABDC3767}" srcOrd="2" destOrd="0" presId="urn:microsoft.com/office/officeart/2008/layout/LinedList"/>
    <dgm:cxn modelId="{CA2227F5-4440-41CB-A4AB-F859AC9A0DFE}" type="presParOf" srcId="{A6BBAC32-D34D-41CC-B621-B81E193FB30F}" destId="{29384AD7-812E-44DE-883D-9527CCE25AC8}" srcOrd="3" destOrd="0" presId="urn:microsoft.com/office/officeart/2008/layout/LinedList"/>
    <dgm:cxn modelId="{ED86B1C5-5D3D-40FF-9470-EAAF703BC6B6}" type="presParOf" srcId="{A6BBAC32-D34D-41CC-B621-B81E193FB30F}" destId="{DCF7600B-D428-40BD-A848-55C165F9D0DF}" srcOrd="4" destOrd="0" presId="urn:microsoft.com/office/officeart/2008/layout/LinedList"/>
    <dgm:cxn modelId="{A99CF282-76DF-4C76-9FB3-13844CB7DD8C}" type="presParOf" srcId="{DCF7600B-D428-40BD-A848-55C165F9D0DF}" destId="{56C1AE31-8D9A-48F2-8841-A4C137B6F050}" srcOrd="0" destOrd="0" presId="urn:microsoft.com/office/officeart/2008/layout/LinedList"/>
    <dgm:cxn modelId="{1B4348F1-F902-468C-A227-CAFEA4571EE0}" type="presParOf" srcId="{DCF7600B-D428-40BD-A848-55C165F9D0DF}" destId="{D2B55F68-C229-4FC8-85E8-33FA85A4791C}" srcOrd="1" destOrd="0" presId="urn:microsoft.com/office/officeart/2008/layout/LinedList"/>
    <dgm:cxn modelId="{1BD35B51-DD22-4DB3-9F60-32DA3605CCCD}" type="presParOf" srcId="{DCF7600B-D428-40BD-A848-55C165F9D0DF}" destId="{67EC26B8-A87C-47F9-95A4-62D689EF65B2}" srcOrd="2" destOrd="0" presId="urn:microsoft.com/office/officeart/2008/layout/LinedList"/>
    <dgm:cxn modelId="{69B8A687-A885-421B-ACB7-089F6C88289E}" type="presParOf" srcId="{A6BBAC32-D34D-41CC-B621-B81E193FB30F}" destId="{F275AB10-5612-4A01-9928-F586FFE93B93}" srcOrd="5" destOrd="0" presId="urn:microsoft.com/office/officeart/2008/layout/LinedList"/>
    <dgm:cxn modelId="{05E4B806-D191-469E-AE85-BB9A86534FCF}" type="presParOf" srcId="{A6BBAC32-D34D-41CC-B621-B81E193FB30F}" destId="{B42FE2FA-D8E2-4CC4-B1B4-D6418D2DE741}" srcOrd="6" destOrd="0" presId="urn:microsoft.com/office/officeart/2008/layout/LinedList"/>
    <dgm:cxn modelId="{997BD684-92AA-41A5-B451-FCA850C27A9D}" type="presParOf" srcId="{F1C1C263-DF7B-489A-93D7-75A8354D133B}" destId="{67915080-59A8-416C-99AC-D2B4679F5D34}" srcOrd="2" destOrd="0" presId="urn:microsoft.com/office/officeart/2008/layout/LinedList"/>
    <dgm:cxn modelId="{849CDBCD-4369-45A2-8D55-288D41AAC33D}" type="presParOf" srcId="{F1C1C263-DF7B-489A-93D7-75A8354D133B}" destId="{7E30D928-024C-4EA8-87EE-55CB506512B5}" srcOrd="3" destOrd="0" presId="urn:microsoft.com/office/officeart/2008/layout/LinedList"/>
    <dgm:cxn modelId="{C0058B22-7549-4AD6-8EDA-36EC11A9E1FF}" type="presParOf" srcId="{7E30D928-024C-4EA8-87EE-55CB506512B5}" destId="{01F5815A-534C-4F45-BD19-AE05BE26B877}" srcOrd="0" destOrd="0" presId="urn:microsoft.com/office/officeart/2008/layout/LinedList"/>
    <dgm:cxn modelId="{93E96D4B-0256-4607-8FEB-CCD0231C2EE9}" type="presParOf" srcId="{7E30D928-024C-4EA8-87EE-55CB506512B5}" destId="{34679837-43BA-49B3-9008-BAFD771CDFD8}" srcOrd="1" destOrd="0" presId="urn:microsoft.com/office/officeart/2008/layout/LinedList"/>
    <dgm:cxn modelId="{B431723B-6C66-4C23-98F9-6F98F87ED02D}" type="presParOf" srcId="{34679837-43BA-49B3-9008-BAFD771CDFD8}" destId="{744AEC90-7641-4970-BB44-8A6AEFCF9D21}" srcOrd="0" destOrd="0" presId="urn:microsoft.com/office/officeart/2008/layout/LinedList"/>
    <dgm:cxn modelId="{D6294F21-E445-490E-B730-EB476940C6C2}" type="presParOf" srcId="{34679837-43BA-49B3-9008-BAFD771CDFD8}" destId="{01924D58-D8CF-4B89-8370-AC8FF9254BC5}" srcOrd="1" destOrd="0" presId="urn:microsoft.com/office/officeart/2008/layout/LinedList"/>
    <dgm:cxn modelId="{B9D90F95-1770-493D-96DC-3AC3A00AA1DC}" type="presParOf" srcId="{01924D58-D8CF-4B89-8370-AC8FF9254BC5}" destId="{9F703169-FA3B-4F93-AF0D-A9F19BC3F70D}" srcOrd="0" destOrd="0" presId="urn:microsoft.com/office/officeart/2008/layout/LinedList"/>
    <dgm:cxn modelId="{87A1671F-153D-4276-BD34-8DFA7FB7602D}" type="presParOf" srcId="{01924D58-D8CF-4B89-8370-AC8FF9254BC5}" destId="{F4E1C9B1-DD67-42EB-99B6-401058A7ECA5}" srcOrd="1" destOrd="0" presId="urn:microsoft.com/office/officeart/2008/layout/LinedList"/>
    <dgm:cxn modelId="{FB5AB5B6-8D15-4D8F-B2A0-47F6A024B672}" type="presParOf" srcId="{01924D58-D8CF-4B89-8370-AC8FF9254BC5}" destId="{99D431CF-F3CE-47D6-82BB-D6EF663FAAC2}" srcOrd="2" destOrd="0" presId="urn:microsoft.com/office/officeart/2008/layout/LinedList"/>
    <dgm:cxn modelId="{0583EDFD-7277-4A5F-8275-37CDB80CF6E8}" type="presParOf" srcId="{34679837-43BA-49B3-9008-BAFD771CDFD8}" destId="{664B4BEA-56F4-4308-90E1-6E4F86D4E5B7}" srcOrd="2" destOrd="0" presId="urn:microsoft.com/office/officeart/2008/layout/LinedList"/>
    <dgm:cxn modelId="{827CD8CC-8C76-4A61-A9DB-7CF478AFE8A2}" type="presParOf" srcId="{34679837-43BA-49B3-9008-BAFD771CDFD8}" destId="{2DB9A007-AC3F-4AB0-9EF6-78A3C37E5FDD}" srcOrd="3" destOrd="0" presId="urn:microsoft.com/office/officeart/2008/layout/LinedList"/>
    <dgm:cxn modelId="{E6DCE4B9-8C77-4216-9E23-899F0FE3DE22}" type="presParOf" srcId="{34679837-43BA-49B3-9008-BAFD771CDFD8}" destId="{D624C167-40E3-44CE-B4B1-DF86971024D2}" srcOrd="4" destOrd="0" presId="urn:microsoft.com/office/officeart/2008/layout/LinedList"/>
    <dgm:cxn modelId="{8E64FA5D-BA8B-4B27-A26D-9F3AD37AC36D}" type="presParOf" srcId="{D624C167-40E3-44CE-B4B1-DF86971024D2}" destId="{C7393BAC-1D73-426F-A118-1E0C68D43D9D}" srcOrd="0" destOrd="0" presId="urn:microsoft.com/office/officeart/2008/layout/LinedList"/>
    <dgm:cxn modelId="{D9B7AA38-761B-451F-935F-7558C81192A5}" type="presParOf" srcId="{D624C167-40E3-44CE-B4B1-DF86971024D2}" destId="{D9EC8584-9EFC-45DF-A2B2-83604CB5E13E}" srcOrd="1" destOrd="0" presId="urn:microsoft.com/office/officeart/2008/layout/LinedList"/>
    <dgm:cxn modelId="{8F17CFF0-DE2F-4B61-9A44-F1780D1CF388}" type="presParOf" srcId="{D624C167-40E3-44CE-B4B1-DF86971024D2}" destId="{95D735D2-D131-4674-9A61-6929E35063D8}" srcOrd="2" destOrd="0" presId="urn:microsoft.com/office/officeart/2008/layout/LinedList"/>
    <dgm:cxn modelId="{E6282007-48E7-4EE0-B3D4-BFD72C071F9C}" type="presParOf" srcId="{34679837-43BA-49B3-9008-BAFD771CDFD8}" destId="{0691B33E-B597-4806-8249-A4359506E6D0}" srcOrd="5" destOrd="0" presId="urn:microsoft.com/office/officeart/2008/layout/LinedList"/>
    <dgm:cxn modelId="{AC30F4C3-346C-4847-ABDF-63C120142EA7}" type="presParOf" srcId="{34679837-43BA-49B3-9008-BAFD771CDFD8}" destId="{346F0A7E-B3BC-421E-A621-A0F2053B815C}" srcOrd="6" destOrd="0" presId="urn:microsoft.com/office/officeart/2008/layout/LinedList"/>
    <dgm:cxn modelId="{09C11CE2-2160-4200-A33B-FE47CBAFEA8B}" type="presParOf" srcId="{34679837-43BA-49B3-9008-BAFD771CDFD8}" destId="{07F4D32F-42DA-4E2A-BE0E-957D5B63BD8D}" srcOrd="7" destOrd="0" presId="urn:microsoft.com/office/officeart/2008/layout/LinedList"/>
    <dgm:cxn modelId="{5ADE6673-D336-401E-9ADD-8E78A1C030D7}" type="presParOf" srcId="{07F4D32F-42DA-4E2A-BE0E-957D5B63BD8D}" destId="{76278775-83BC-431B-99ED-C60BDD8DAB3A}" srcOrd="0" destOrd="0" presId="urn:microsoft.com/office/officeart/2008/layout/LinedList"/>
    <dgm:cxn modelId="{A009D965-55C6-458C-818F-BA4F692BD45F}" type="presParOf" srcId="{07F4D32F-42DA-4E2A-BE0E-957D5B63BD8D}" destId="{01E08BDA-4DE3-48A7-86D9-A7C84396759E}" srcOrd="1" destOrd="0" presId="urn:microsoft.com/office/officeart/2008/layout/LinedList"/>
    <dgm:cxn modelId="{E329EEBA-1A06-4B39-913B-4FDF916FFF88}" type="presParOf" srcId="{07F4D32F-42DA-4E2A-BE0E-957D5B63BD8D}" destId="{5886E260-9978-4F68-8AD8-70AB10BCAB2B}" srcOrd="2" destOrd="0" presId="urn:microsoft.com/office/officeart/2008/layout/LinedList"/>
    <dgm:cxn modelId="{C1B1E1C8-519A-4262-BA11-8FE2AC563691}" type="presParOf" srcId="{34679837-43BA-49B3-9008-BAFD771CDFD8}" destId="{FD89FDDF-8FB0-4CFE-8862-8DAA37D3BD78}" srcOrd="8" destOrd="0" presId="urn:microsoft.com/office/officeart/2008/layout/LinedList"/>
    <dgm:cxn modelId="{F46FFF24-B631-448B-B7DB-B5AD6C438D36}" type="presParOf" srcId="{34679837-43BA-49B3-9008-BAFD771CDFD8}" destId="{7AA01CF8-A23F-495C-B85A-B301DA4F3B05}" srcOrd="9" destOrd="0" presId="urn:microsoft.com/office/officeart/2008/layout/LinedList"/>
    <dgm:cxn modelId="{1A0DE322-5DEE-4FD2-9276-48E44A169C86}" type="presParOf" srcId="{34679837-43BA-49B3-9008-BAFD771CDFD8}" destId="{DCE9D061-722A-41BA-BEE9-302C18295D6C}" srcOrd="10" destOrd="0" presId="urn:microsoft.com/office/officeart/2008/layout/LinedList"/>
    <dgm:cxn modelId="{AE85305E-1E33-4BC4-8342-C4772E0558BF}" type="presParOf" srcId="{DCE9D061-722A-41BA-BEE9-302C18295D6C}" destId="{25BA9213-A30C-4A25-8EE5-B8FCE805ACFD}" srcOrd="0" destOrd="0" presId="urn:microsoft.com/office/officeart/2008/layout/LinedList"/>
    <dgm:cxn modelId="{228C6CCD-545A-4A29-A024-14BA2CDE0D52}" type="presParOf" srcId="{DCE9D061-722A-41BA-BEE9-302C18295D6C}" destId="{EE1E28A1-2086-4F45-BD7E-5DEFB59F08C9}" srcOrd="1" destOrd="0" presId="urn:microsoft.com/office/officeart/2008/layout/LinedList"/>
    <dgm:cxn modelId="{B46337D6-5CAF-4923-BAAF-528C12CC563E}" type="presParOf" srcId="{DCE9D061-722A-41BA-BEE9-302C18295D6C}" destId="{F116F833-83C2-4A9D-80E1-A4E9CC311F0F}" srcOrd="2" destOrd="0" presId="urn:microsoft.com/office/officeart/2008/layout/LinedList"/>
    <dgm:cxn modelId="{6A49B6E3-A4D1-4B36-A522-109F2AF95EEE}" type="presParOf" srcId="{34679837-43BA-49B3-9008-BAFD771CDFD8}" destId="{AC042FCB-45A9-43EC-B3DC-E632081DCFA7}" srcOrd="11" destOrd="0" presId="urn:microsoft.com/office/officeart/2008/layout/LinedList"/>
    <dgm:cxn modelId="{0DF72A2E-14C2-469D-BCA1-C43FA5A44740}" type="presParOf" srcId="{34679837-43BA-49B3-9008-BAFD771CDFD8}" destId="{257E35CB-6789-4981-8C56-33E38A67F460}" srcOrd="12"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E326B-368A-45CE-AC0A-0B094B5CCC8D}">
      <dsp:nvSpPr>
        <dsp:cNvPr id="0" name=""/>
        <dsp:cNvSpPr/>
      </dsp:nvSpPr>
      <dsp:spPr>
        <a:xfrm>
          <a:off x="0" y="0"/>
          <a:ext cx="511256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BC8DE-1152-4028-BB05-95C3BCBFEA8E}">
      <dsp:nvSpPr>
        <dsp:cNvPr id="0" name=""/>
        <dsp:cNvSpPr/>
      </dsp:nvSpPr>
      <dsp:spPr>
        <a:xfrm>
          <a:off x="0" y="0"/>
          <a:ext cx="1289099" cy="433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da-DK" sz="1500" b="1" kern="1200" dirty="0">
              <a:solidFill>
                <a:schemeClr val="accent1"/>
              </a:solidFill>
            </a:rPr>
            <a:t>Beslutnings-punkter</a:t>
          </a:r>
        </a:p>
      </dsp:txBody>
      <dsp:txXfrm>
        <a:off x="0" y="0"/>
        <a:ext cx="1289099" cy="4332911"/>
      </dsp:txXfrm>
    </dsp:sp>
    <dsp:sp modelId="{B4D3465A-4437-4356-A4A0-A35796071859}">
      <dsp:nvSpPr>
        <dsp:cNvPr id="0" name=""/>
        <dsp:cNvSpPr/>
      </dsp:nvSpPr>
      <dsp:spPr>
        <a:xfrm>
          <a:off x="1360770" y="50934"/>
          <a:ext cx="3750772" cy="101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t>1. Godkendelse af dagsorden</a:t>
          </a:r>
        </a:p>
      </dsp:txBody>
      <dsp:txXfrm>
        <a:off x="1360770" y="50934"/>
        <a:ext cx="3750772" cy="1018699"/>
      </dsp:txXfrm>
    </dsp:sp>
    <dsp:sp modelId="{27575DC7-8C70-401F-B94C-23B92C7F6962}">
      <dsp:nvSpPr>
        <dsp:cNvPr id="0" name=""/>
        <dsp:cNvSpPr/>
      </dsp:nvSpPr>
      <dsp:spPr>
        <a:xfrm>
          <a:off x="1289099" y="1069634"/>
          <a:ext cx="382244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8273C-DE87-477E-BAE8-A34A8DA41083}">
      <dsp:nvSpPr>
        <dsp:cNvPr id="0" name=""/>
        <dsp:cNvSpPr/>
      </dsp:nvSpPr>
      <dsp:spPr>
        <a:xfrm>
          <a:off x="1360770" y="1120569"/>
          <a:ext cx="3750772" cy="101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t>2. Underskrift af protokollater</a:t>
          </a:r>
        </a:p>
      </dsp:txBody>
      <dsp:txXfrm>
        <a:off x="1360770" y="1120569"/>
        <a:ext cx="3750772" cy="1018699"/>
      </dsp:txXfrm>
    </dsp:sp>
    <dsp:sp modelId="{60F216FD-13B3-428B-AC0A-56C46D937197}">
      <dsp:nvSpPr>
        <dsp:cNvPr id="0" name=""/>
        <dsp:cNvSpPr/>
      </dsp:nvSpPr>
      <dsp:spPr>
        <a:xfrm>
          <a:off x="1289099" y="2139269"/>
          <a:ext cx="382244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F7BB97-E8C6-494F-886E-DBAF66F52A70}">
      <dsp:nvSpPr>
        <dsp:cNvPr id="0" name=""/>
        <dsp:cNvSpPr/>
      </dsp:nvSpPr>
      <dsp:spPr>
        <a:xfrm>
          <a:off x="1360770" y="2190203"/>
          <a:ext cx="3750772" cy="101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t>3. Formanden og Direktionen orienterer</a:t>
          </a:r>
        </a:p>
      </dsp:txBody>
      <dsp:txXfrm>
        <a:off x="1360770" y="2190203"/>
        <a:ext cx="3750772" cy="1018699"/>
      </dsp:txXfrm>
    </dsp:sp>
    <dsp:sp modelId="{FA478A36-A64E-460F-AE67-40392AE39135}">
      <dsp:nvSpPr>
        <dsp:cNvPr id="0" name=""/>
        <dsp:cNvSpPr/>
      </dsp:nvSpPr>
      <dsp:spPr>
        <a:xfrm>
          <a:off x="1289099" y="3208903"/>
          <a:ext cx="382244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AB4A41-79DD-48A9-88BF-991BD3B102A6}">
      <dsp:nvSpPr>
        <dsp:cNvPr id="0" name=""/>
        <dsp:cNvSpPr/>
      </dsp:nvSpPr>
      <dsp:spPr>
        <a:xfrm>
          <a:off x="1360770" y="3259838"/>
          <a:ext cx="3750772" cy="1018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t>4. Økonomi- og ledelsesrapportering</a:t>
          </a:r>
        </a:p>
      </dsp:txBody>
      <dsp:txXfrm>
        <a:off x="1360770" y="3259838"/>
        <a:ext cx="3750772" cy="1018699"/>
      </dsp:txXfrm>
    </dsp:sp>
    <dsp:sp modelId="{D4BF0867-9340-4A6D-B1BF-BFBD81106D63}">
      <dsp:nvSpPr>
        <dsp:cNvPr id="0" name=""/>
        <dsp:cNvSpPr/>
      </dsp:nvSpPr>
      <dsp:spPr>
        <a:xfrm>
          <a:off x="1289099" y="4278538"/>
          <a:ext cx="3822443"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E326B-368A-45CE-AC0A-0B094B5CCC8D}">
      <dsp:nvSpPr>
        <dsp:cNvPr id="0" name=""/>
        <dsp:cNvSpPr/>
      </dsp:nvSpPr>
      <dsp:spPr>
        <a:xfrm>
          <a:off x="0" y="0"/>
          <a:ext cx="583264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BC8DE-1152-4028-BB05-95C3BCBFEA8E}">
      <dsp:nvSpPr>
        <dsp:cNvPr id="0" name=""/>
        <dsp:cNvSpPr/>
      </dsp:nvSpPr>
      <dsp:spPr>
        <a:xfrm>
          <a:off x="0" y="0"/>
          <a:ext cx="1236813" cy="2166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da-DK" sz="1500" b="1" kern="1200" dirty="0" err="1">
              <a:solidFill>
                <a:schemeClr val="accent1"/>
              </a:solidFill>
            </a:rPr>
            <a:t>Orienterings-punkter</a:t>
          </a:r>
          <a:endParaRPr lang="da-DK" sz="1500" b="1" kern="1200" dirty="0">
            <a:solidFill>
              <a:schemeClr val="accent1"/>
            </a:solidFill>
          </a:endParaRPr>
        </a:p>
      </dsp:txBody>
      <dsp:txXfrm>
        <a:off x="0" y="0"/>
        <a:ext cx="1236813" cy="2166456"/>
      </dsp:txXfrm>
    </dsp:sp>
    <dsp:sp modelId="{41FC1747-1154-4866-A70D-8A7D2BF32A88}">
      <dsp:nvSpPr>
        <dsp:cNvPr id="0" name=""/>
        <dsp:cNvSpPr/>
      </dsp:nvSpPr>
      <dsp:spPr>
        <a:xfrm>
          <a:off x="1322936" y="50353"/>
          <a:ext cx="4507087" cy="1007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solidFill>
                <a:schemeClr val="tx1"/>
              </a:solidFill>
            </a:rPr>
            <a:t>5. Forsyning Helsingørs vejafvandingsbidrag fra Helsingør Kommune – Spildevand A/S</a:t>
          </a:r>
        </a:p>
      </dsp:txBody>
      <dsp:txXfrm>
        <a:off x="1322936" y="50353"/>
        <a:ext cx="4507087" cy="1007063"/>
      </dsp:txXfrm>
    </dsp:sp>
    <dsp:sp modelId="{517EBB32-B778-423A-A07A-7C1CABDC3767}">
      <dsp:nvSpPr>
        <dsp:cNvPr id="0" name=""/>
        <dsp:cNvSpPr/>
      </dsp:nvSpPr>
      <dsp:spPr>
        <a:xfrm>
          <a:off x="1236813" y="1057416"/>
          <a:ext cx="45932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B55F68-C229-4FC8-85E8-33FA85A4791C}">
      <dsp:nvSpPr>
        <dsp:cNvPr id="0" name=""/>
        <dsp:cNvSpPr/>
      </dsp:nvSpPr>
      <dsp:spPr>
        <a:xfrm>
          <a:off x="1322936" y="1107770"/>
          <a:ext cx="4507087" cy="1007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solidFill>
                <a:schemeClr val="tx1"/>
              </a:solidFill>
            </a:rPr>
            <a:t>6. Grønttorvsdommen</a:t>
          </a:r>
        </a:p>
      </dsp:txBody>
      <dsp:txXfrm>
        <a:off x="1322936" y="1107770"/>
        <a:ext cx="4507087" cy="1007063"/>
      </dsp:txXfrm>
    </dsp:sp>
    <dsp:sp modelId="{F275AB10-5612-4A01-9928-F586FFE93B93}">
      <dsp:nvSpPr>
        <dsp:cNvPr id="0" name=""/>
        <dsp:cNvSpPr/>
      </dsp:nvSpPr>
      <dsp:spPr>
        <a:xfrm>
          <a:off x="1236813" y="2114833"/>
          <a:ext cx="45932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915080-59A8-416C-99AC-D2B4679F5D34}">
      <dsp:nvSpPr>
        <dsp:cNvPr id="0" name=""/>
        <dsp:cNvSpPr/>
      </dsp:nvSpPr>
      <dsp:spPr>
        <a:xfrm>
          <a:off x="0" y="2166456"/>
          <a:ext cx="583264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F5815A-534C-4F45-BD19-AE05BE26B877}">
      <dsp:nvSpPr>
        <dsp:cNvPr id="0" name=""/>
        <dsp:cNvSpPr/>
      </dsp:nvSpPr>
      <dsp:spPr>
        <a:xfrm>
          <a:off x="0" y="2166456"/>
          <a:ext cx="1166529" cy="2166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b="1" kern="1200" dirty="0">
              <a:solidFill>
                <a:schemeClr val="accent1"/>
              </a:solidFill>
            </a:rPr>
            <a:t>Proces- og beslutnings-punkter</a:t>
          </a:r>
          <a:endParaRPr lang="da-DK" sz="1600" kern="1200" dirty="0">
            <a:solidFill>
              <a:srgbClr val="FF0000"/>
            </a:solidFill>
          </a:endParaRPr>
        </a:p>
      </dsp:txBody>
      <dsp:txXfrm>
        <a:off x="0" y="2166456"/>
        <a:ext cx="1166529" cy="2166456"/>
      </dsp:txXfrm>
    </dsp:sp>
    <dsp:sp modelId="{F4E1C9B1-DD67-42EB-99B6-401058A7ECA5}">
      <dsp:nvSpPr>
        <dsp:cNvPr id="0" name=""/>
        <dsp:cNvSpPr/>
      </dsp:nvSpPr>
      <dsp:spPr>
        <a:xfrm>
          <a:off x="1254019" y="2191924"/>
          <a:ext cx="4578628" cy="509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solidFill>
                <a:schemeClr val="tx1"/>
              </a:solidFill>
            </a:rPr>
            <a:t>7. Fravigelse af tavshedspligt</a:t>
          </a:r>
        </a:p>
      </dsp:txBody>
      <dsp:txXfrm>
        <a:off x="1254019" y="2191924"/>
        <a:ext cx="4578628" cy="509350"/>
      </dsp:txXfrm>
    </dsp:sp>
    <dsp:sp modelId="{664B4BEA-56F4-4308-90E1-6E4F86D4E5B7}">
      <dsp:nvSpPr>
        <dsp:cNvPr id="0" name=""/>
        <dsp:cNvSpPr/>
      </dsp:nvSpPr>
      <dsp:spPr>
        <a:xfrm>
          <a:off x="1166529" y="2701274"/>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EC8584-9EFC-45DF-A2B2-83604CB5E13E}">
      <dsp:nvSpPr>
        <dsp:cNvPr id="0" name=""/>
        <dsp:cNvSpPr/>
      </dsp:nvSpPr>
      <dsp:spPr>
        <a:xfrm>
          <a:off x="1254019" y="2726741"/>
          <a:ext cx="4578628" cy="509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solidFill>
                <a:schemeClr val="tx1"/>
              </a:solidFill>
            </a:rPr>
            <a:t>8. Kommunikation</a:t>
          </a:r>
        </a:p>
      </dsp:txBody>
      <dsp:txXfrm>
        <a:off x="1254019" y="2726741"/>
        <a:ext cx="4578628" cy="509350"/>
      </dsp:txXfrm>
    </dsp:sp>
    <dsp:sp modelId="{0691B33E-B597-4806-8249-A4359506E6D0}">
      <dsp:nvSpPr>
        <dsp:cNvPr id="0" name=""/>
        <dsp:cNvSpPr/>
      </dsp:nvSpPr>
      <dsp:spPr>
        <a:xfrm>
          <a:off x="1166529" y="3236091"/>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E08BDA-4DE3-48A7-86D9-A7C84396759E}">
      <dsp:nvSpPr>
        <dsp:cNvPr id="0" name=""/>
        <dsp:cNvSpPr/>
      </dsp:nvSpPr>
      <dsp:spPr>
        <a:xfrm>
          <a:off x="1254019" y="3261559"/>
          <a:ext cx="4578628" cy="509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solidFill>
                <a:schemeClr val="tx1"/>
              </a:solidFill>
            </a:rPr>
            <a:t>9. Mødeplan 2020</a:t>
          </a:r>
        </a:p>
      </dsp:txBody>
      <dsp:txXfrm>
        <a:off x="1254019" y="3261559"/>
        <a:ext cx="4578628" cy="509350"/>
      </dsp:txXfrm>
    </dsp:sp>
    <dsp:sp modelId="{FD89FDDF-8FB0-4CFE-8862-8DAA37D3BD78}">
      <dsp:nvSpPr>
        <dsp:cNvPr id="0" name=""/>
        <dsp:cNvSpPr/>
      </dsp:nvSpPr>
      <dsp:spPr>
        <a:xfrm>
          <a:off x="1166529" y="3770909"/>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1E28A1-2086-4F45-BD7E-5DEFB59F08C9}">
      <dsp:nvSpPr>
        <dsp:cNvPr id="0" name=""/>
        <dsp:cNvSpPr/>
      </dsp:nvSpPr>
      <dsp:spPr>
        <a:xfrm>
          <a:off x="1254019" y="3796376"/>
          <a:ext cx="4578628" cy="509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a:solidFill>
                <a:schemeClr val="tx1"/>
              </a:solidFill>
            </a:rPr>
            <a:t>10. Eventuelt</a:t>
          </a:r>
        </a:p>
      </dsp:txBody>
      <dsp:txXfrm>
        <a:off x="1254019" y="3796376"/>
        <a:ext cx="4578628" cy="509350"/>
      </dsp:txXfrm>
    </dsp:sp>
    <dsp:sp modelId="{AC042FCB-45A9-43EC-B3DC-E632081DCFA7}">
      <dsp:nvSpPr>
        <dsp:cNvPr id="0" name=""/>
        <dsp:cNvSpPr/>
      </dsp:nvSpPr>
      <dsp:spPr>
        <a:xfrm>
          <a:off x="1166529" y="4305726"/>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956380D-191E-4967-9FAB-88D89A5831CE}" type="datetimeFigureOut">
              <a:rPr lang="da-DK" smtClean="0"/>
              <a:t>16-03-2020</a:t>
            </a:fld>
            <a:endParaRPr lang="da-DK"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C00183A-898A-47CA-ACA5-7AAC5C5D8973}" type="slidenum">
              <a:rPr lang="da-DK" smtClean="0"/>
              <a:t>‹nr.›</a:t>
            </a:fld>
            <a:endParaRPr lang="da-DK" dirty="0"/>
          </a:p>
        </p:txBody>
      </p:sp>
    </p:spTree>
    <p:extLst>
      <p:ext uri="{BB962C8B-B14F-4D97-AF65-F5344CB8AC3E}">
        <p14:creationId xmlns:p14="http://schemas.microsoft.com/office/powerpoint/2010/main" val="72953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C00183A-898A-47CA-ACA5-7AAC5C5D8973}" type="slidenum">
              <a:rPr lang="da-DK" smtClean="0"/>
              <a:t>1</a:t>
            </a:fld>
            <a:endParaRPr lang="da-DK" dirty="0"/>
          </a:p>
        </p:txBody>
      </p:sp>
    </p:spTree>
    <p:extLst>
      <p:ext uri="{BB962C8B-B14F-4D97-AF65-F5344CB8AC3E}">
        <p14:creationId xmlns:p14="http://schemas.microsoft.com/office/powerpoint/2010/main" val="2278400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C00183A-898A-47CA-ACA5-7AAC5C5D8973}" type="slidenum">
              <a:rPr lang="da-DK" smtClean="0"/>
              <a:t>13</a:t>
            </a:fld>
            <a:endParaRPr lang="da-DK" dirty="0"/>
          </a:p>
        </p:txBody>
      </p:sp>
    </p:spTree>
    <p:extLst>
      <p:ext uri="{BB962C8B-B14F-4D97-AF65-F5344CB8AC3E}">
        <p14:creationId xmlns:p14="http://schemas.microsoft.com/office/powerpoint/2010/main" val="372626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C00183A-898A-47CA-ACA5-7AAC5C5D8973}" type="slidenum">
              <a:rPr lang="da-DK" smtClean="0"/>
              <a:t>14</a:t>
            </a:fld>
            <a:endParaRPr lang="da-DK" dirty="0"/>
          </a:p>
        </p:txBody>
      </p:sp>
    </p:spTree>
    <p:extLst>
      <p:ext uri="{BB962C8B-B14F-4D97-AF65-F5344CB8AC3E}">
        <p14:creationId xmlns:p14="http://schemas.microsoft.com/office/powerpoint/2010/main" val="640156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8.jp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spTree>
      <p:nvGrpSpPr>
        <p:cNvPr id="1" name=""/>
        <p:cNvGrpSpPr/>
        <p:nvPr/>
      </p:nvGrpSpPr>
      <p:grpSpPr>
        <a:xfrm>
          <a:off x="0" y="0"/>
          <a:ext cx="0" cy="0"/>
          <a:chOff x="0" y="0"/>
          <a:chExt cx="0" cy="0"/>
        </a:xfrm>
      </p:grpSpPr>
      <p:sp>
        <p:nvSpPr>
          <p:cNvPr id="15" name="Pladsholder til billede 14"/>
          <p:cNvSpPr>
            <a:spLocks noGrp="1"/>
          </p:cNvSpPr>
          <p:nvPr>
            <p:ph type="pic" sz="quarter" idx="13" hasCustomPrompt="1"/>
          </p:nvPr>
        </p:nvSpPr>
        <p:spPr>
          <a:xfrm>
            <a:off x="0" y="0"/>
            <a:ext cx="12192000" cy="3789040"/>
          </a:xfrm>
        </p:spPr>
        <p:txBody>
          <a:bodyPr tIns="432000" anchor="ctr" anchorCtr="0"/>
          <a:lstStyle>
            <a:lvl1pPr algn="ctr">
              <a:defRPr>
                <a:solidFill>
                  <a:schemeClr val="tx1">
                    <a:lumMod val="50000"/>
                    <a:lumOff val="50000"/>
                  </a:schemeClr>
                </a:solidFill>
              </a:defRPr>
            </a:lvl1pPr>
          </a:lstStyle>
          <a:p>
            <a:r>
              <a:rPr lang="nb-NO" dirty="0"/>
              <a:t>Klik på ikonet og indsæt billede</a:t>
            </a:r>
          </a:p>
        </p:txBody>
      </p:sp>
      <p:sp>
        <p:nvSpPr>
          <p:cNvPr id="2" name="Title 1"/>
          <p:cNvSpPr>
            <a:spLocks noGrp="1"/>
          </p:cNvSpPr>
          <p:nvPr>
            <p:ph type="ctrTitle" hasCustomPrompt="1"/>
          </p:nvPr>
        </p:nvSpPr>
        <p:spPr>
          <a:xfrm>
            <a:off x="0" y="3789040"/>
            <a:ext cx="12192000" cy="1800000"/>
          </a:xfrm>
          <a:solidFill>
            <a:schemeClr val="accent1"/>
          </a:solidFill>
          <a:ln>
            <a:noFill/>
          </a:ln>
        </p:spPr>
        <p:txBody>
          <a:bodyPr lIns="702000" tIns="252000" rIns="720000" bIns="1080000" anchor="t" anchorCtr="0"/>
          <a:lstStyle>
            <a:lvl1pPr algn="l">
              <a:defRPr sz="4500">
                <a:solidFill>
                  <a:schemeClr val="bg1"/>
                </a:solidFill>
              </a:defRPr>
            </a:lvl1pPr>
          </a:lstStyle>
          <a:p>
            <a:r>
              <a:rPr lang="da-DK" dirty="0"/>
              <a:t>Klik og tilføj titel</a:t>
            </a:r>
          </a:p>
        </p:txBody>
      </p:sp>
      <p:sp>
        <p:nvSpPr>
          <p:cNvPr id="3" name="Subtitle 2"/>
          <p:cNvSpPr>
            <a:spLocks noGrp="1"/>
          </p:cNvSpPr>
          <p:nvPr>
            <p:ph type="subTitle" idx="1" hasCustomPrompt="1"/>
          </p:nvPr>
        </p:nvSpPr>
        <p:spPr>
          <a:xfrm>
            <a:off x="964704" y="4797152"/>
            <a:ext cx="4459221" cy="265584"/>
          </a:xfrm>
        </p:spPr>
        <p:txBody>
          <a:bodyPr/>
          <a:lstStyle>
            <a:lvl1pPr marL="0" indent="0" algn="l">
              <a:buNone/>
              <a:defRPr lang="da-DK" sz="1500" b="1" kern="1200" dirty="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og tilføj navn</a:t>
            </a:r>
          </a:p>
        </p:txBody>
      </p:sp>
      <p:pic>
        <p:nvPicPr>
          <p:cNvPr id="16"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25441" y="5952970"/>
            <a:ext cx="2682103" cy="540000"/>
          </a:xfrm>
          <a:prstGeom prst="rect">
            <a:avLst/>
          </a:prstGeom>
        </p:spPr>
      </p:pic>
      <p:sp>
        <p:nvSpPr>
          <p:cNvPr id="10" name="Pladsholder til dato 9"/>
          <p:cNvSpPr>
            <a:spLocks noGrp="1"/>
          </p:cNvSpPr>
          <p:nvPr>
            <p:ph type="dt" sz="half" idx="10"/>
          </p:nvPr>
        </p:nvSpPr>
        <p:spPr>
          <a:xfrm>
            <a:off x="964704" y="5042060"/>
            <a:ext cx="2688299" cy="238125"/>
          </a:xfrm>
        </p:spPr>
        <p:txBody>
          <a:bodyPr/>
          <a:lstStyle>
            <a:lvl1pPr>
              <a:defRPr sz="1500" b="1">
                <a:solidFill>
                  <a:schemeClr val="bg1"/>
                </a:solidFill>
              </a:defRPr>
            </a:lvl1pPr>
          </a:lstStyle>
          <a:p>
            <a:fld id="{A47F26AD-33B6-4B5F-A8FC-27F3507FD1F6}" type="datetime1">
              <a:rPr lang="da-DK" smtClean="0"/>
              <a:t>16-03-2020</a:t>
            </a:fld>
            <a:endParaRPr lang="da-DK" dirty="0"/>
          </a:p>
        </p:txBody>
      </p:sp>
      <p:sp>
        <p:nvSpPr>
          <p:cNvPr id="11" name="Pladsholder til sidefod 10" hidden="1"/>
          <p:cNvSpPr>
            <a:spLocks noGrp="1"/>
          </p:cNvSpPr>
          <p:nvPr>
            <p:ph type="ftr" sz="quarter" idx="11"/>
          </p:nvPr>
        </p:nvSpPr>
        <p:spPr>
          <a:xfrm>
            <a:off x="14065461" y="6334022"/>
            <a:ext cx="5184000" cy="176532"/>
          </a:xfrm>
        </p:spPr>
        <p:txBody>
          <a:bodyPr/>
          <a:lstStyle>
            <a:lvl1pPr>
              <a:defRPr>
                <a:solidFill>
                  <a:schemeClr val="bg1">
                    <a:lumMod val="75000"/>
                  </a:schemeClr>
                </a:solidFill>
              </a:defRPr>
            </a:lvl1pPr>
          </a:lstStyle>
          <a:p>
            <a:r>
              <a:rPr lang="da-DK" smtClean="0"/>
              <a:t>Referat af bestyrelsesmødet den 5. marts 2020  i Helsingør Vand A/S og Forsyning Helsingør Spildevand A/S </a:t>
            </a:r>
            <a:endParaRPr lang="da-DK" dirty="0"/>
          </a:p>
        </p:txBody>
      </p:sp>
      <p:sp>
        <p:nvSpPr>
          <p:cNvPr id="12" name="Pladsholder til diasnummer 11" hidden="1"/>
          <p:cNvSpPr>
            <a:spLocks noGrp="1"/>
          </p:cNvSpPr>
          <p:nvPr>
            <p:ph type="sldNum" sz="quarter" idx="12"/>
          </p:nvPr>
        </p:nvSpPr>
        <p:spPr>
          <a:xfrm>
            <a:off x="13272948" y="6334022"/>
            <a:ext cx="623499" cy="176532"/>
          </a:xfrm>
        </p:spPr>
        <p:txBody>
          <a:bodyPr/>
          <a:lstStyle>
            <a:lvl1pPr>
              <a:defRPr>
                <a:solidFill>
                  <a:schemeClr val="bg1">
                    <a:lumMod val="75000"/>
                  </a:schemeClr>
                </a:solidFill>
              </a:defRPr>
            </a:lvl1pPr>
          </a:lstStyle>
          <a:p>
            <a:r>
              <a:rPr lang="da-DK" cap="all" dirty="0"/>
              <a:t>Side</a:t>
            </a:r>
            <a:r>
              <a:rPr lang="da-DK" dirty="0"/>
              <a:t> </a:t>
            </a:r>
            <a:fld id="{5BA07366-CB75-4AA8-9E5B-928B849F427C}" type="slidenum">
              <a:rPr lang="da-DK" smtClean="0"/>
              <a:pPr/>
              <a:t>‹nr.›</a:t>
            </a:fld>
            <a:endParaRPr lang="da-DK" dirty="0"/>
          </a:p>
        </p:txBody>
      </p:sp>
      <p:sp>
        <p:nvSpPr>
          <p:cNvPr id="7" name="AutoShape 4"/>
          <p:cNvSpPr>
            <a:spLocks/>
          </p:cNvSpPr>
          <p:nvPr userDrawn="1"/>
        </p:nvSpPr>
        <p:spPr bwMode="gray">
          <a:xfrm>
            <a:off x="12179663" y="0"/>
            <a:ext cx="2311400"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charset="0"/>
              </a:rPr>
              <a:t>Gitter- og 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rPr>
              <a:t>For at se gitter- og 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charset="0"/>
              </a:rPr>
              <a:t>1.</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rPr>
              <a:t> Klik på </a:t>
            </a: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charset="0"/>
              </a:rPr>
              <a:t>Vis</a:t>
            </a:r>
            <a:endPar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charset="0"/>
              </a:rPr>
              <a:t>2. </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rPr>
              <a:t>Vælg </a:t>
            </a: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charset="0"/>
              </a:rPr>
              <a:t>Gitterlinjer</a:t>
            </a:r>
            <a:endPar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rPr>
              <a:t>og/eller </a:t>
            </a: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charset="0"/>
              </a:rPr>
              <a:t>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endPar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charset="0"/>
              </a:rPr>
              <a:t>Tip</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rPr>
              <a:t>: Alt + F9 for hurtig visning af hjælpelinjer</a:t>
            </a:r>
          </a:p>
        </p:txBody>
      </p:sp>
    </p:spTree>
    <p:extLst>
      <p:ext uri="{BB962C8B-B14F-4D97-AF65-F5344CB8AC3E}">
        <p14:creationId xmlns:p14="http://schemas.microsoft.com/office/powerpoint/2010/main" val="344539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farve">
    <p:spTree>
      <p:nvGrpSpPr>
        <p:cNvPr id="1" name=""/>
        <p:cNvGrpSpPr/>
        <p:nvPr/>
      </p:nvGrpSpPr>
      <p:grpSpPr>
        <a:xfrm>
          <a:off x="0" y="0"/>
          <a:ext cx="0" cy="0"/>
          <a:chOff x="0" y="0"/>
          <a:chExt cx="0" cy="0"/>
        </a:xfrm>
      </p:grpSpPr>
      <p:sp>
        <p:nvSpPr>
          <p:cNvPr id="9"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a:p>
        </p:txBody>
      </p:sp>
      <p:sp>
        <p:nvSpPr>
          <p:cNvPr id="8" name="Pladsholder til tekst 1"/>
          <p:cNvSpPr>
            <a:spLocks noGrp="1"/>
          </p:cNvSpPr>
          <p:nvPr>
            <p:ph type="body" sz="quarter" idx="13" hasCustomPrompt="1"/>
          </p:nvPr>
        </p:nvSpPr>
        <p:spPr>
          <a:xfrm>
            <a:off x="960967" y="361950"/>
            <a:ext cx="7823200" cy="2980340"/>
          </a:xfrm>
        </p:spPr>
        <p:txBody>
          <a:bodyPr anchor="b" anchorCtr="0"/>
          <a:lstStyle>
            <a:lvl1pPr>
              <a:lnSpc>
                <a:spcPct val="97000"/>
              </a:lnSpc>
              <a:buFontTx/>
              <a:buNone/>
              <a:defRPr sz="3000" b="1">
                <a:solidFill>
                  <a:schemeClr val="bg1"/>
                </a:solidFill>
              </a:defRPr>
            </a:lvl1pPr>
          </a:lstStyle>
          <a:p>
            <a:pPr lvl="0"/>
            <a:r>
              <a:rPr lang="da-DK" dirty="0"/>
              <a:t>Klik og tilføj titel</a:t>
            </a:r>
          </a:p>
        </p:txBody>
      </p:sp>
      <p:sp>
        <p:nvSpPr>
          <p:cNvPr id="10" name="Pladsholder til tekst 2"/>
          <p:cNvSpPr>
            <a:spLocks noGrp="1"/>
          </p:cNvSpPr>
          <p:nvPr>
            <p:ph type="body" sz="quarter" idx="14" hasCustomPrompt="1"/>
          </p:nvPr>
        </p:nvSpPr>
        <p:spPr>
          <a:xfrm>
            <a:off x="958851" y="4181673"/>
            <a:ext cx="7825316" cy="360040"/>
          </a:xfrm>
        </p:spPr>
        <p:txBody>
          <a:bodyPr/>
          <a:lstStyle>
            <a:lvl1pPr>
              <a:lnSpc>
                <a:spcPct val="104000"/>
              </a:lnSpc>
              <a:buFontTx/>
              <a:buNone/>
              <a:defRPr sz="2000" b="1">
                <a:solidFill>
                  <a:schemeClr val="accent2"/>
                </a:solidFill>
              </a:defRPr>
            </a:lvl1pPr>
          </a:lstStyle>
          <a:p>
            <a:r>
              <a:rPr lang="da-DK" dirty="0"/>
              <a:t>Klik og tilføj navn</a:t>
            </a:r>
          </a:p>
        </p:txBody>
      </p:sp>
      <p:sp>
        <p:nvSpPr>
          <p:cNvPr id="11" name="Pladsholder til tekst 3"/>
          <p:cNvSpPr>
            <a:spLocks noGrp="1"/>
          </p:cNvSpPr>
          <p:nvPr>
            <p:ph type="body" sz="quarter" idx="15" hasCustomPrompt="1"/>
          </p:nvPr>
        </p:nvSpPr>
        <p:spPr>
          <a:xfrm>
            <a:off x="960967" y="4507611"/>
            <a:ext cx="7825316" cy="360040"/>
          </a:xfrm>
        </p:spPr>
        <p:txBody>
          <a:bodyPr/>
          <a:lstStyle>
            <a:lvl1pPr>
              <a:lnSpc>
                <a:spcPct val="104000"/>
              </a:lnSpc>
              <a:buFontTx/>
              <a:buNone/>
              <a:defRPr sz="2000" b="1">
                <a:solidFill>
                  <a:schemeClr val="accent2"/>
                </a:solidFill>
              </a:defRPr>
            </a:lvl1pPr>
          </a:lstStyle>
          <a:p>
            <a:r>
              <a:rPr lang="da-DK" dirty="0"/>
              <a:t>Klik og tilføj stillingsbetegnelse</a:t>
            </a:r>
          </a:p>
        </p:txBody>
      </p:sp>
      <p:pic>
        <p:nvPicPr>
          <p:cNvPr id="12"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3" name="Pladsholder til dato 2"/>
          <p:cNvSpPr>
            <a:spLocks noGrp="1"/>
          </p:cNvSpPr>
          <p:nvPr>
            <p:ph type="dt" sz="half" idx="10"/>
          </p:nvPr>
        </p:nvSpPr>
        <p:spPr/>
        <p:txBody>
          <a:bodyPr/>
          <a:lstStyle/>
          <a:p>
            <a:fld id="{DA6E2949-FE26-47F4-9B1C-B206BBF7E864}" type="datetime1">
              <a:rPr lang="da-DK" smtClean="0"/>
              <a:t>16-03-2020</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a:t>Side</a:t>
            </a:r>
            <a:r>
              <a:rPr lang="da-DK" dirty="0"/>
              <a:t> </a:t>
            </a:r>
            <a:fld id="{5BA07366-CB75-4AA8-9E5B-928B849F427C}" type="slidenum">
              <a:rPr lang="da-DK" smtClean="0"/>
              <a:pPr/>
              <a:t>‹nr.›</a:t>
            </a:fld>
            <a:endParaRPr lang="da-DK" dirty="0"/>
          </a:p>
        </p:txBody>
      </p:sp>
      <p:sp>
        <p:nvSpPr>
          <p:cNvPr id="13" name="Pladsholder til tekst streg"/>
          <p:cNvSpPr>
            <a:spLocks noGrp="1"/>
          </p:cNvSpPr>
          <p:nvPr>
            <p:ph type="body" sz="quarter" idx="16" hasCustomPrompt="1"/>
          </p:nvPr>
        </p:nvSpPr>
        <p:spPr>
          <a:xfrm>
            <a:off x="971821" y="3542278"/>
            <a:ext cx="6216000" cy="374400"/>
          </a:xfrm>
          <a:blipFill>
            <a:blip r:embed="rId3"/>
            <a:stretch>
              <a:fillRect/>
            </a:stretch>
          </a:blipFill>
        </p:spPr>
        <p:txBody>
          <a:bodyPr/>
          <a:lstStyle>
            <a:lvl1pPr>
              <a:defRPr sz="100">
                <a:solidFill>
                  <a:schemeClr val="accent1"/>
                </a:solidFill>
              </a:defRPr>
            </a:lvl1pPr>
          </a:lstStyle>
          <a:p>
            <a:pPr lvl="0"/>
            <a:r>
              <a:rPr lang="da-DK" dirty="0"/>
              <a:t>.</a:t>
            </a:r>
          </a:p>
        </p:txBody>
      </p:sp>
    </p:spTree>
    <p:extLst>
      <p:ext uri="{BB962C8B-B14F-4D97-AF65-F5344CB8AC3E}">
        <p14:creationId xmlns:p14="http://schemas.microsoft.com/office/powerpoint/2010/main" val="28261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og tilføj titel</a:t>
            </a:r>
          </a:p>
        </p:txBody>
      </p:sp>
      <p:sp>
        <p:nvSpPr>
          <p:cNvPr id="6" name="Pladsholder til dato 5" hidden="1"/>
          <p:cNvSpPr>
            <a:spLocks noGrp="1"/>
          </p:cNvSpPr>
          <p:nvPr>
            <p:ph type="dt" sz="half" idx="10"/>
          </p:nvPr>
        </p:nvSpPr>
        <p:spPr/>
        <p:txBody>
          <a:bodyPr/>
          <a:lstStyle/>
          <a:p>
            <a:fld id="{755C8373-60AA-4FAF-8D84-28EDC68E509E}" type="datetime1">
              <a:rPr lang="da-DK" smtClean="0"/>
              <a:t>16-03-2020</a:t>
            </a:fld>
            <a:endParaRPr lang="da-DK" dirty="0"/>
          </a:p>
        </p:txBody>
      </p:sp>
      <p:sp>
        <p:nvSpPr>
          <p:cNvPr id="7" name="Pladsholder til sidefod 6"/>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8" name="Pladsholder til diasnummer 7"/>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‹nr.›</a:t>
            </a:fld>
            <a:endParaRPr lang="da-DK" dirty="0"/>
          </a:p>
        </p:txBody>
      </p:sp>
    </p:spTree>
    <p:extLst>
      <p:ext uri="{BB962C8B-B14F-4D97-AF65-F5344CB8AC3E}">
        <p14:creationId xmlns:p14="http://schemas.microsoft.com/office/powerpoint/2010/main" val="18457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Pladsholder til dato 4" hidden="1"/>
          <p:cNvSpPr>
            <a:spLocks noGrp="1"/>
          </p:cNvSpPr>
          <p:nvPr>
            <p:ph type="dt" sz="half" idx="10"/>
          </p:nvPr>
        </p:nvSpPr>
        <p:spPr/>
        <p:txBody>
          <a:bodyPr/>
          <a:lstStyle/>
          <a:p>
            <a:fld id="{256252B7-9C21-4EF3-98D2-6CE2BC792EBC}" type="datetime1">
              <a:rPr lang="da-DK" smtClean="0"/>
              <a:t>16-03-2020</a:t>
            </a:fld>
            <a:endParaRPr lang="da-DK" dirty="0"/>
          </a:p>
        </p:txBody>
      </p:sp>
      <p:sp>
        <p:nvSpPr>
          <p:cNvPr id="6" name="Pladsholder til sidefod 5"/>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7" name="Pladsholder til diasnummer 6"/>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‹nr.›</a:t>
            </a:fld>
            <a:endParaRPr lang="da-DK" dirty="0"/>
          </a:p>
        </p:txBody>
      </p:sp>
    </p:spTree>
    <p:extLst>
      <p:ext uri="{BB962C8B-B14F-4D97-AF65-F5344CB8AC3E}">
        <p14:creationId xmlns:p14="http://schemas.microsoft.com/office/powerpoint/2010/main" val="3069914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7"/>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typografien i masterens</a:t>
            </a:r>
          </a:p>
        </p:txBody>
      </p:sp>
      <p:sp>
        <p:nvSpPr>
          <p:cNvPr id="4" name="Pladsholder til indhold 3"/>
          <p:cNvSpPr>
            <a:spLocks noGrp="1"/>
          </p:cNvSpPr>
          <p:nvPr>
            <p:ph sz="half" idx="2"/>
          </p:nvPr>
        </p:nvSpPr>
        <p:spPr>
          <a:xfrm>
            <a:off x="839789"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typografien i masterens</a:t>
            </a:r>
          </a:p>
        </p:txBody>
      </p:sp>
      <p:sp>
        <p:nvSpPr>
          <p:cNvPr id="6" name="Pladsholder til indhold 5"/>
          <p:cNvSpPr>
            <a:spLocks noGrp="1"/>
          </p:cNvSpPr>
          <p:nvPr>
            <p:ph sz="quarter" idx="4"/>
          </p:nvPr>
        </p:nvSpPr>
        <p:spPr>
          <a:xfrm>
            <a:off x="6172201"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891E3696-C84B-41E8-ABCA-F5917A3CEF8A}" type="datetime1">
              <a:rPr lang="da-DK" smtClean="0"/>
              <a:t>16-03-2020</a:t>
            </a:fld>
            <a:endParaRPr lang="da-DK"/>
          </a:p>
        </p:txBody>
      </p:sp>
      <p:sp>
        <p:nvSpPr>
          <p:cNvPr id="8" name="Pladsholder til sidefod 7"/>
          <p:cNvSpPr>
            <a:spLocks noGrp="1"/>
          </p:cNvSpPr>
          <p:nvPr>
            <p:ph type="ftr" sz="quarter" idx="11"/>
          </p:nvPr>
        </p:nvSpPr>
        <p:spPr/>
        <p:txBody>
          <a:bodyPr/>
          <a:lstStyle/>
          <a:p>
            <a:r>
              <a:rPr lang="da-DK" smtClean="0"/>
              <a:t>Referat af bestyrelsesmødet den 5. marts 2020  i Helsingør Vand A/S og Forsyning Helsingør Spildevand A/S </a:t>
            </a:r>
            <a:endParaRPr lang="da-DK"/>
          </a:p>
        </p:txBody>
      </p:sp>
      <p:sp>
        <p:nvSpPr>
          <p:cNvPr id="9" name="Pladsholder til slidenummer 8"/>
          <p:cNvSpPr>
            <a:spLocks noGrp="1"/>
          </p:cNvSpPr>
          <p:nvPr>
            <p:ph type="sldNum" sz="quarter" idx="12"/>
          </p:nvPr>
        </p:nvSpPr>
        <p:spPr/>
        <p:txBody>
          <a:bodyPr/>
          <a:lstStyle/>
          <a:p>
            <a:fld id="{172C3887-5148-47C4-A39E-DBA558CD09E9}" type="slidenum">
              <a:rPr lang="da-DK" smtClean="0"/>
              <a:t>‹nr.›</a:t>
            </a:fld>
            <a:endParaRPr lang="da-DK"/>
          </a:p>
        </p:txBody>
      </p:sp>
    </p:spTree>
    <p:extLst>
      <p:ext uri="{BB962C8B-B14F-4D97-AF65-F5344CB8AC3E}">
        <p14:creationId xmlns:p14="http://schemas.microsoft.com/office/powerpoint/2010/main" val="386262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a:t>Klik og tilføj titel</a:t>
            </a:r>
          </a:p>
        </p:txBody>
      </p:sp>
      <p:sp>
        <p:nvSpPr>
          <p:cNvPr id="7" name="Pladsholder til tekst 2"/>
          <p:cNvSpPr>
            <a:spLocks noGrp="1"/>
          </p:cNvSpPr>
          <p:nvPr>
            <p:ph type="body" sz="quarter" idx="13"/>
          </p:nvPr>
        </p:nvSpPr>
        <p:spPr>
          <a:xfrm>
            <a:off x="958851" y="2166938"/>
            <a:ext cx="4802716" cy="3416300"/>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Pladsholder til billede 3"/>
          <p:cNvSpPr>
            <a:spLocks noGrp="1"/>
          </p:cNvSpPr>
          <p:nvPr>
            <p:ph type="pic" sz="quarter" idx="14" hasCustomPrompt="1"/>
          </p:nvPr>
        </p:nvSpPr>
        <p:spPr>
          <a:xfrm>
            <a:off x="6430434" y="2166938"/>
            <a:ext cx="4802717" cy="3416300"/>
          </a:xfrm>
        </p:spPr>
        <p:txBody>
          <a:bodyPr tIns="432000" anchor="ctr" anchorCtr="0"/>
          <a:lstStyle>
            <a:lvl1pPr algn="ctr">
              <a:defRPr>
                <a:solidFill>
                  <a:schemeClr val="tx1">
                    <a:lumMod val="50000"/>
                    <a:lumOff val="50000"/>
                  </a:schemeClr>
                </a:solidFill>
              </a:defRPr>
            </a:lvl1pPr>
          </a:lstStyle>
          <a:p>
            <a:r>
              <a:rPr lang="nb-NO" dirty="0"/>
              <a:t>Klik på ikonet og indsæt billede</a:t>
            </a:r>
          </a:p>
        </p:txBody>
      </p:sp>
      <p:sp>
        <p:nvSpPr>
          <p:cNvPr id="3" name="Pladsholder til dato 2" hidden="1"/>
          <p:cNvSpPr>
            <a:spLocks noGrp="1"/>
          </p:cNvSpPr>
          <p:nvPr>
            <p:ph type="dt" sz="half" idx="10"/>
          </p:nvPr>
        </p:nvSpPr>
        <p:spPr/>
        <p:txBody>
          <a:bodyPr/>
          <a:lstStyle/>
          <a:p>
            <a:fld id="{70F678C0-0705-4D0B-96B4-29733B8A1248}" type="datetime1">
              <a:rPr lang="da-DK" smtClean="0"/>
              <a:t>16-03-2020</a:t>
            </a:fld>
            <a:endParaRPr lang="da-DK" dirty="0"/>
          </a:p>
        </p:txBody>
      </p:sp>
      <p:sp>
        <p:nvSpPr>
          <p:cNvPr id="4" name="Pladsholder til sidefod 3"/>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TAB</a:t>
              </a:r>
              <a:r>
                <a:rPr lang="da-DK" sz="900" noProof="1">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i</a:t>
              </a:r>
              <a:r>
                <a:rPr lang="da-DK" sz="900" noProof="1">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a:solidFill>
                    <a:schemeClr val="tx1">
                      <a:lumMod val="50000"/>
                      <a:lumOff val="50000"/>
                    </a:schemeClr>
                  </a:solidFill>
                  <a:ea typeface="Calibri" panose="020F0502020204030204" pitchFamily="34" charset="0"/>
                  <a:cs typeface="Arial" panose="020B0604020202020204" pitchFamily="34" charset="0"/>
                </a:rPr>
                <a:t>Forøg</a:t>
              </a:r>
              <a:r>
                <a:rPr lang="da-DK" sz="900" noProof="1">
                  <a:solidFill>
                    <a:schemeClr val="tx1">
                      <a:lumMod val="50000"/>
                      <a:lumOff val="50000"/>
                    </a:schemeClr>
                  </a:solidFill>
                  <a:ea typeface="Calibri" panose="020F0502020204030204" pitchFamily="34" charset="0"/>
                  <a:cs typeface="Arial" panose="020B0604020202020204" pitchFamily="34" charset="0"/>
                </a:rPr>
                <a:t> og </a:t>
              </a:r>
              <a:r>
                <a:rPr lang="da-DK" sz="900" b="1" noProof="1">
                  <a:solidFill>
                    <a:schemeClr val="tx1">
                      <a:lumMod val="50000"/>
                      <a:lumOff val="50000"/>
                    </a:schemeClr>
                  </a:solidFill>
                  <a:ea typeface="Calibri" panose="020F0502020204030204" pitchFamily="34" charset="0"/>
                  <a:cs typeface="Arial" panose="020B0604020202020204" pitchFamily="34" charset="0"/>
                </a:rPr>
                <a:t>Formindsk</a:t>
              </a:r>
              <a:r>
                <a:rPr lang="da-DK" sz="900" noProof="1">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4" name="Group 1"/>
          <p:cNvGrpSpPr/>
          <p:nvPr userDrawn="1"/>
        </p:nvGrpSpPr>
        <p:grpSpPr>
          <a:xfrm>
            <a:off x="12253011" y="2171436"/>
            <a:ext cx="2544960" cy="2157967"/>
            <a:chOff x="-1908720" y="2657249"/>
            <a:chExt cx="1908720" cy="2157967"/>
          </a:xfrm>
        </p:grpSpPr>
        <p:sp>
          <p:nvSpPr>
            <p:cNvPr id="15"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a:solidFill>
                    <a:schemeClr val="tx1">
                      <a:lumMod val="50000"/>
                      <a:lumOff val="50000"/>
                    </a:schemeClr>
                  </a:solidFill>
                </a:rPr>
                <a:t>1.</a:t>
              </a:r>
              <a:r>
                <a:rPr lang="da-DK" sz="900" noProof="1">
                  <a:solidFill>
                    <a:schemeClr val="tx1">
                      <a:lumMod val="50000"/>
                      <a:lumOff val="50000"/>
                    </a:schemeClr>
                  </a:solidFill>
                </a:rPr>
                <a:t> Klik på det lille billede-indsættelsesikon i midten</a:t>
              </a:r>
              <a:br>
                <a:rPr lang="da-DK" sz="900" noProof="1">
                  <a:solidFill>
                    <a:schemeClr val="tx1">
                      <a:lumMod val="50000"/>
                      <a:lumOff val="50000"/>
                    </a:schemeClr>
                  </a:solidFill>
                </a:rPr>
              </a:br>
              <a:r>
                <a:rPr lang="da-DK" sz="900" noProof="1">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a:solidFill>
                    <a:schemeClr val="tx1">
                      <a:lumMod val="50000"/>
                      <a:lumOff val="50000"/>
                    </a:schemeClr>
                  </a:solidFill>
                </a:rPr>
                <a:t>2. </a:t>
              </a:r>
              <a:r>
                <a:rPr lang="da-DK" sz="900" noProof="1">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a:solidFill>
                    <a:schemeClr val="tx1">
                      <a:lumMod val="50000"/>
                      <a:lumOff val="50000"/>
                    </a:schemeClr>
                  </a:solidFill>
                </a:rPr>
                <a:t>3. </a:t>
              </a:r>
              <a:r>
                <a:rPr lang="da-DK" sz="900" noProof="1">
                  <a:solidFill>
                    <a:schemeClr val="tx1">
                      <a:lumMod val="50000"/>
                      <a:lumOff val="50000"/>
                    </a:schemeClr>
                  </a:solidFill>
                </a:rPr>
                <a:t>Klik </a:t>
              </a:r>
              <a:r>
                <a:rPr lang="da-DK" sz="900" b="1" noProof="1">
                  <a:solidFill>
                    <a:schemeClr val="tx1">
                      <a:lumMod val="50000"/>
                      <a:lumOff val="50000"/>
                    </a:schemeClr>
                  </a:solidFill>
                </a:rPr>
                <a:t>Beskær </a:t>
              </a:r>
              <a:r>
                <a:rPr lang="da-DK" sz="900" noProof="1">
                  <a:solidFill>
                    <a:schemeClr val="tx1">
                      <a:lumMod val="50000"/>
                      <a:lumOff val="50000"/>
                    </a:schemeClr>
                  </a:solidFill>
                </a:rPr>
                <a:t>for at ændre</a:t>
              </a:r>
            </a:p>
            <a:p>
              <a:pPr algn="l" eaLnBrk="1" hangingPunct="1">
                <a:spcBef>
                  <a:spcPts val="0"/>
                </a:spcBef>
                <a:spcAft>
                  <a:spcPts val="240"/>
                </a:spcAft>
                <a:buFontTx/>
                <a:buNone/>
                <a:defRPr/>
              </a:pPr>
              <a:r>
                <a:rPr lang="da-DK" sz="900" noProof="1">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a:solidFill>
                    <a:schemeClr val="tx1">
                      <a:lumMod val="50000"/>
                      <a:lumOff val="50000"/>
                    </a:schemeClr>
                  </a:solidFill>
                  <a:cs typeface="Arial" pitchFamily="34" charset="0"/>
                </a:rPr>
                <a:t>4. </a:t>
              </a:r>
              <a:r>
                <a:rPr lang="da-DK" altLang="da-DK" sz="900" noProof="1">
                  <a:solidFill>
                    <a:schemeClr val="tx1">
                      <a:lumMod val="50000"/>
                      <a:lumOff val="50000"/>
                    </a:schemeClr>
                  </a:solidFill>
                  <a:cs typeface="Arial" pitchFamily="34" charset="0"/>
                </a:rPr>
                <a:t>Ønsker du at skalere billedet, så hold </a:t>
              </a:r>
              <a:r>
                <a:rPr lang="da-DK" altLang="da-DK" sz="900" b="1" noProof="1">
                  <a:solidFill>
                    <a:schemeClr val="tx1">
                      <a:lumMod val="50000"/>
                      <a:lumOff val="50000"/>
                    </a:schemeClr>
                  </a:solidFill>
                  <a:cs typeface="Arial" pitchFamily="34" charset="0"/>
                </a:rPr>
                <a:t>SHIFT</a:t>
              </a:r>
              <a:r>
                <a:rPr lang="da-DK" altLang="da-DK" sz="900" noProof="1">
                  <a:solidFill>
                    <a:schemeClr val="tx1">
                      <a:lumMod val="50000"/>
                      <a:lumOff val="50000"/>
                    </a:schemeClr>
                  </a:solidFill>
                  <a:cs typeface="Arial" pitchFamily="34" charset="0"/>
                </a:rPr>
                <a:t>-knappen nede, mens der trækkes i billedets hjørner</a:t>
              </a:r>
            </a:p>
          </p:txBody>
        </p:sp>
        <p:pic>
          <p:nvPicPr>
            <p:cNvPr id="1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4"/>
            <p:cNvPicPr>
              <a:picLocks noChangeAspect="1"/>
            </p:cNvPicPr>
            <p:nvPr userDrawn="1"/>
          </p:nvPicPr>
          <p:blipFill>
            <a:blip r:embed="rId5"/>
            <a:stretch>
              <a:fillRect/>
            </a:stretch>
          </p:blipFill>
          <p:spPr>
            <a:xfrm>
              <a:off x="-1752075" y="4526425"/>
              <a:ext cx="248116" cy="288791"/>
            </a:xfrm>
            <a:prstGeom prst="rect">
              <a:avLst/>
            </a:prstGeom>
          </p:spPr>
        </p:pic>
      </p:grpSp>
      <p:pic>
        <p:nvPicPr>
          <p:cNvPr id="18" name="Billede 1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2398400" y="1"/>
            <a:ext cx="2316480" cy="1299545"/>
          </a:xfrm>
          <a:prstGeom prst="rect">
            <a:avLst/>
          </a:prstGeom>
        </p:spPr>
      </p:pic>
    </p:spTree>
    <p:extLst>
      <p:ext uri="{BB962C8B-B14F-4D97-AF65-F5344CB8AC3E}">
        <p14:creationId xmlns:p14="http://schemas.microsoft.com/office/powerpoint/2010/main" val="421274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lede farvet">
    <p:spTree>
      <p:nvGrpSpPr>
        <p:cNvPr id="1" name=""/>
        <p:cNvGrpSpPr/>
        <p:nvPr/>
      </p:nvGrpSpPr>
      <p:grpSpPr>
        <a:xfrm>
          <a:off x="0" y="0"/>
          <a:ext cx="0" cy="0"/>
          <a:chOff x="0" y="0"/>
          <a:chExt cx="0" cy="0"/>
        </a:xfrm>
      </p:grpSpPr>
      <p:sp>
        <p:nvSpPr>
          <p:cNvPr id="18"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a:p>
        </p:txBody>
      </p:sp>
      <p:sp>
        <p:nvSpPr>
          <p:cNvPr id="2" name="Titel 1"/>
          <p:cNvSpPr>
            <a:spLocks noGrp="1"/>
          </p:cNvSpPr>
          <p:nvPr>
            <p:ph type="title" hasCustomPrompt="1"/>
          </p:nvPr>
        </p:nvSpPr>
        <p:spPr/>
        <p:txBody>
          <a:bodyPr/>
          <a:lstStyle>
            <a:lvl1pPr>
              <a:defRPr>
                <a:solidFill>
                  <a:schemeClr val="bg1"/>
                </a:solidFill>
              </a:defRPr>
            </a:lvl1pPr>
          </a:lstStyle>
          <a:p>
            <a:r>
              <a:rPr lang="da-DK" dirty="0"/>
              <a:t>Klik og tilføj titel</a:t>
            </a:r>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Pladsholder til billede 3"/>
          <p:cNvSpPr>
            <a:spLocks noGrp="1"/>
          </p:cNvSpPr>
          <p:nvPr>
            <p:ph type="pic" sz="quarter" idx="14" hasCustomPrompt="1"/>
          </p:nvPr>
        </p:nvSpPr>
        <p:spPr>
          <a:xfrm>
            <a:off x="6430434" y="2166938"/>
            <a:ext cx="4802717" cy="3416300"/>
          </a:xfrm>
        </p:spPr>
        <p:txBody>
          <a:bodyPr tIns="432000" anchor="ctr" anchorCtr="0"/>
          <a:lstStyle>
            <a:lvl1pPr algn="ctr">
              <a:defRPr>
                <a:solidFill>
                  <a:schemeClr val="tx1">
                    <a:lumMod val="50000"/>
                    <a:lumOff val="50000"/>
                  </a:schemeClr>
                </a:solidFill>
              </a:defRPr>
            </a:lvl1pPr>
          </a:lstStyle>
          <a:p>
            <a:r>
              <a:rPr lang="nb-NO" dirty="0"/>
              <a:t>Klik på ikonet og indsæt billede</a:t>
            </a:r>
          </a:p>
        </p:txBody>
      </p:sp>
      <p:pic>
        <p:nvPicPr>
          <p:cNvPr id="19"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3" name="Pladsholder til dato 2" hidden="1"/>
          <p:cNvSpPr>
            <a:spLocks noGrp="1"/>
          </p:cNvSpPr>
          <p:nvPr>
            <p:ph type="dt" sz="half" idx="10"/>
          </p:nvPr>
        </p:nvSpPr>
        <p:spPr/>
        <p:txBody>
          <a:bodyPr/>
          <a:lstStyle/>
          <a:p>
            <a:fld id="{10B4090A-E208-4AFD-9F01-4A66150B4A48}" type="datetime1">
              <a:rPr lang="da-DK" smtClean="0"/>
              <a:t>16-03-2020</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a:t>Side</a:t>
            </a:r>
            <a:r>
              <a:rPr lang="da-DK" dirty="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TAB</a:t>
              </a:r>
              <a:r>
                <a:rPr lang="da-DK" sz="900" noProof="1">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i</a:t>
              </a:r>
              <a:r>
                <a:rPr lang="da-DK" sz="900" noProof="1">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a:solidFill>
                    <a:schemeClr val="tx1">
                      <a:lumMod val="50000"/>
                      <a:lumOff val="50000"/>
                    </a:schemeClr>
                  </a:solidFill>
                  <a:ea typeface="Calibri" panose="020F0502020204030204" pitchFamily="34" charset="0"/>
                  <a:cs typeface="Arial" panose="020B0604020202020204" pitchFamily="34" charset="0"/>
                </a:rPr>
                <a:t>Forøg</a:t>
              </a:r>
              <a:r>
                <a:rPr lang="da-DK" sz="900" noProof="1">
                  <a:solidFill>
                    <a:schemeClr val="tx1">
                      <a:lumMod val="50000"/>
                      <a:lumOff val="50000"/>
                    </a:schemeClr>
                  </a:solidFill>
                  <a:ea typeface="Calibri" panose="020F0502020204030204" pitchFamily="34" charset="0"/>
                  <a:cs typeface="Arial" panose="020B0604020202020204" pitchFamily="34" charset="0"/>
                </a:rPr>
                <a:t> og </a:t>
              </a:r>
              <a:r>
                <a:rPr lang="da-DK" sz="900" b="1" noProof="1">
                  <a:solidFill>
                    <a:schemeClr val="tx1">
                      <a:lumMod val="50000"/>
                      <a:lumOff val="50000"/>
                    </a:schemeClr>
                  </a:solidFill>
                  <a:ea typeface="Calibri" panose="020F0502020204030204" pitchFamily="34" charset="0"/>
                  <a:cs typeface="Arial" panose="020B0604020202020204" pitchFamily="34" charset="0"/>
                </a:rPr>
                <a:t>Formindsk</a:t>
              </a:r>
              <a:r>
                <a:rPr lang="da-DK" sz="900" noProof="1">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20" name="Group 1"/>
          <p:cNvGrpSpPr/>
          <p:nvPr userDrawn="1"/>
        </p:nvGrpSpPr>
        <p:grpSpPr>
          <a:xfrm>
            <a:off x="12253011" y="2171436"/>
            <a:ext cx="2544960" cy="2157967"/>
            <a:chOff x="-1908720" y="2657249"/>
            <a:chExt cx="1908720" cy="2157967"/>
          </a:xfrm>
        </p:grpSpPr>
        <p:sp>
          <p:nvSpPr>
            <p:cNvPr id="21"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a:solidFill>
                    <a:schemeClr val="tx1">
                      <a:lumMod val="50000"/>
                      <a:lumOff val="50000"/>
                    </a:schemeClr>
                  </a:solidFill>
                </a:rPr>
                <a:t>1.</a:t>
              </a:r>
              <a:r>
                <a:rPr lang="da-DK" sz="900" noProof="1">
                  <a:solidFill>
                    <a:schemeClr val="tx1">
                      <a:lumMod val="50000"/>
                      <a:lumOff val="50000"/>
                    </a:schemeClr>
                  </a:solidFill>
                </a:rPr>
                <a:t> Klik på det lille billede-indsættelsesikon i midten</a:t>
              </a:r>
              <a:br>
                <a:rPr lang="da-DK" sz="900" noProof="1">
                  <a:solidFill>
                    <a:schemeClr val="tx1">
                      <a:lumMod val="50000"/>
                      <a:lumOff val="50000"/>
                    </a:schemeClr>
                  </a:solidFill>
                </a:rPr>
              </a:br>
              <a:r>
                <a:rPr lang="da-DK" sz="900" noProof="1">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a:solidFill>
                    <a:schemeClr val="tx1">
                      <a:lumMod val="50000"/>
                      <a:lumOff val="50000"/>
                    </a:schemeClr>
                  </a:solidFill>
                </a:rPr>
                <a:t>2. </a:t>
              </a:r>
              <a:r>
                <a:rPr lang="da-DK" sz="900" noProof="1">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a:solidFill>
                    <a:schemeClr val="tx1">
                      <a:lumMod val="50000"/>
                      <a:lumOff val="50000"/>
                    </a:schemeClr>
                  </a:solidFill>
                </a:rPr>
                <a:t>3. </a:t>
              </a:r>
              <a:r>
                <a:rPr lang="da-DK" sz="900" noProof="1">
                  <a:solidFill>
                    <a:schemeClr val="tx1">
                      <a:lumMod val="50000"/>
                      <a:lumOff val="50000"/>
                    </a:schemeClr>
                  </a:solidFill>
                </a:rPr>
                <a:t>Klik </a:t>
              </a:r>
              <a:r>
                <a:rPr lang="da-DK" sz="900" b="1" noProof="1">
                  <a:solidFill>
                    <a:schemeClr val="tx1">
                      <a:lumMod val="50000"/>
                      <a:lumOff val="50000"/>
                    </a:schemeClr>
                  </a:solidFill>
                </a:rPr>
                <a:t>Beskær </a:t>
              </a:r>
              <a:r>
                <a:rPr lang="da-DK" sz="900" noProof="1">
                  <a:solidFill>
                    <a:schemeClr val="tx1">
                      <a:lumMod val="50000"/>
                      <a:lumOff val="50000"/>
                    </a:schemeClr>
                  </a:solidFill>
                </a:rPr>
                <a:t>for at ændre</a:t>
              </a:r>
            </a:p>
            <a:p>
              <a:pPr algn="l" eaLnBrk="1" hangingPunct="1">
                <a:spcBef>
                  <a:spcPts val="0"/>
                </a:spcBef>
                <a:spcAft>
                  <a:spcPts val="240"/>
                </a:spcAft>
                <a:buFontTx/>
                <a:buNone/>
                <a:defRPr/>
              </a:pPr>
              <a:r>
                <a:rPr lang="da-DK" sz="900" noProof="1">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a:solidFill>
                    <a:schemeClr val="tx1">
                      <a:lumMod val="50000"/>
                      <a:lumOff val="50000"/>
                    </a:schemeClr>
                  </a:solidFill>
                  <a:cs typeface="Arial" pitchFamily="34" charset="0"/>
                </a:rPr>
                <a:t>4. </a:t>
              </a:r>
              <a:r>
                <a:rPr lang="da-DK" altLang="da-DK" sz="900" noProof="1">
                  <a:solidFill>
                    <a:schemeClr val="tx1">
                      <a:lumMod val="50000"/>
                      <a:lumOff val="50000"/>
                    </a:schemeClr>
                  </a:solidFill>
                  <a:cs typeface="Arial" pitchFamily="34" charset="0"/>
                </a:rPr>
                <a:t>Ønsker du at skalere billedet, så hold </a:t>
              </a:r>
              <a:r>
                <a:rPr lang="da-DK" altLang="da-DK" sz="900" b="1" noProof="1">
                  <a:solidFill>
                    <a:schemeClr val="tx1">
                      <a:lumMod val="50000"/>
                      <a:lumOff val="50000"/>
                    </a:schemeClr>
                  </a:solidFill>
                  <a:cs typeface="Arial" pitchFamily="34" charset="0"/>
                </a:rPr>
                <a:t>SHIFT</a:t>
              </a:r>
              <a:r>
                <a:rPr lang="da-DK" altLang="da-DK" sz="900" noProof="1">
                  <a:solidFill>
                    <a:schemeClr val="tx1">
                      <a:lumMod val="50000"/>
                      <a:lumOff val="50000"/>
                    </a:schemeClr>
                  </a:solidFill>
                  <a:cs typeface="Arial" pitchFamily="34" charset="0"/>
                </a:rPr>
                <a:t>-knappen nede, mens der trækkes i billedets hjørner</a:t>
              </a:r>
            </a:p>
          </p:txBody>
        </p:sp>
        <p:pic>
          <p:nvPicPr>
            <p:cNvPr id="22"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4"/>
            <p:cNvPicPr>
              <a:picLocks noChangeAspect="1"/>
            </p:cNvPicPr>
            <p:nvPr userDrawn="1"/>
          </p:nvPicPr>
          <p:blipFill>
            <a:blip r:embed="rId6"/>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171352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og iko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chemeClr val="accent1"/>
                </a:solidFill>
              </a:defRPr>
            </a:lvl1pPr>
          </a:lstStyle>
          <a:p>
            <a:r>
              <a:rPr lang="da-DK" dirty="0"/>
              <a:t>Klik og tilføj titel</a:t>
            </a:r>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vl6pPr>
              <a:buClrTx/>
              <a:defRPr>
                <a:solidFill>
                  <a:schemeClr val="tx1"/>
                </a:solidFill>
              </a:defRPr>
            </a:lvl6pPr>
            <a:lvl7pPr>
              <a:buClrTx/>
              <a:defRPr>
                <a:solidFill>
                  <a:schemeClr val="tx1"/>
                </a:solidFill>
              </a:defRPr>
            </a:lvl7pPr>
            <a:lvl8pPr>
              <a:buClrTx/>
              <a:defRPr>
                <a:solidFill>
                  <a:schemeClr val="tx1"/>
                </a:solidFill>
              </a:defRPr>
            </a:lvl8pPr>
            <a:lvl9pPr>
              <a:buClrTx/>
              <a:defRPr>
                <a:solidFill>
                  <a:schemeClr val="tx1"/>
                </a:solidFill>
              </a:defRPr>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22" name="Pladsholder til indhold 3"/>
          <p:cNvSpPr>
            <a:spLocks noGrp="1"/>
          </p:cNvSpPr>
          <p:nvPr>
            <p:ph sz="quarter" idx="15"/>
          </p:nvPr>
        </p:nvSpPr>
        <p:spPr>
          <a:xfrm>
            <a:off x="6430434" y="2166938"/>
            <a:ext cx="4802717" cy="3416300"/>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vl6pPr>
              <a:buClrTx/>
              <a:defRPr>
                <a:solidFill>
                  <a:schemeClr val="tx1"/>
                </a:solidFill>
              </a:defRPr>
            </a:lvl6pPr>
            <a:lvl7pPr>
              <a:buClrTx/>
              <a:defRPr>
                <a:solidFill>
                  <a:schemeClr val="tx1"/>
                </a:solidFill>
              </a:defRPr>
            </a:lvl7pPr>
            <a:lvl8pPr>
              <a:buClrTx/>
              <a:defRPr>
                <a:solidFill>
                  <a:schemeClr val="tx1"/>
                </a:solidFill>
              </a:defRPr>
            </a:lvl8pPr>
            <a:lvl9pPr>
              <a:buClrTx/>
              <a:defRPr>
                <a:solidFill>
                  <a:schemeClr val="tx1"/>
                </a:solidFill>
              </a:defRPr>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3" name="Pladsholder til dato 2" hidden="1"/>
          <p:cNvSpPr>
            <a:spLocks noGrp="1"/>
          </p:cNvSpPr>
          <p:nvPr>
            <p:ph type="dt" sz="half" idx="10"/>
          </p:nvPr>
        </p:nvSpPr>
        <p:spPr/>
        <p:txBody>
          <a:bodyPr/>
          <a:lstStyle/>
          <a:p>
            <a:fld id="{91FAC61B-0EB5-463E-BF2A-3C7D9A9F5ED3}" type="datetime1">
              <a:rPr lang="da-DK" smtClean="0"/>
              <a:t>16-03-2020</a:t>
            </a:fld>
            <a:endParaRPr lang="da-DK" dirty="0"/>
          </a:p>
        </p:txBody>
      </p:sp>
      <p:sp>
        <p:nvSpPr>
          <p:cNvPr id="4" name="Pladsholder til sidefod 3"/>
          <p:cNvSpPr>
            <a:spLocks noGrp="1"/>
          </p:cNvSpPr>
          <p:nvPr>
            <p:ph type="ftr" sz="quarter" idx="11"/>
          </p:nvPr>
        </p:nvSpPr>
        <p:spPr/>
        <p:txBody>
          <a:bodyPr/>
          <a:lstStyle>
            <a:lvl1pPr>
              <a:defRPr>
                <a:solidFill>
                  <a:schemeClr val="tx1"/>
                </a:solidFill>
              </a:defRPr>
            </a:lvl1p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lvl1pPr>
              <a:defRPr>
                <a:solidFill>
                  <a:schemeClr val="tx1"/>
                </a:solidFill>
              </a:defRPr>
            </a:lvl1pPr>
          </a:lstStyle>
          <a:p>
            <a:r>
              <a:rPr lang="da-DK" cap="all"/>
              <a:t>Side</a:t>
            </a:r>
            <a:r>
              <a:rPr lang="da-DK"/>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TAB</a:t>
              </a:r>
              <a:r>
                <a:rPr lang="da-DK" sz="900" noProof="1">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i</a:t>
              </a:r>
              <a:r>
                <a:rPr lang="da-DK" sz="900" noProof="1">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a:solidFill>
                    <a:schemeClr val="tx1">
                      <a:lumMod val="50000"/>
                      <a:lumOff val="50000"/>
                    </a:schemeClr>
                  </a:solidFill>
                  <a:ea typeface="Calibri" panose="020F0502020204030204" pitchFamily="34" charset="0"/>
                  <a:cs typeface="Arial" panose="020B0604020202020204" pitchFamily="34" charset="0"/>
                </a:rPr>
                <a:t>Forøg</a:t>
              </a:r>
              <a:r>
                <a:rPr lang="da-DK" sz="900" noProof="1">
                  <a:solidFill>
                    <a:schemeClr val="tx1">
                      <a:lumMod val="50000"/>
                      <a:lumOff val="50000"/>
                    </a:schemeClr>
                  </a:solidFill>
                  <a:ea typeface="Calibri" panose="020F0502020204030204" pitchFamily="34" charset="0"/>
                  <a:cs typeface="Arial" panose="020B0604020202020204" pitchFamily="34" charset="0"/>
                </a:rPr>
                <a:t> og </a:t>
              </a:r>
              <a:r>
                <a:rPr lang="da-DK" sz="900" b="1" noProof="1">
                  <a:solidFill>
                    <a:schemeClr val="tx1">
                      <a:lumMod val="50000"/>
                      <a:lumOff val="50000"/>
                    </a:schemeClr>
                  </a:solidFill>
                  <a:ea typeface="Calibri" panose="020F0502020204030204" pitchFamily="34" charset="0"/>
                  <a:cs typeface="Arial" panose="020B0604020202020204" pitchFamily="34" charset="0"/>
                </a:rPr>
                <a:t>Formindsk</a:t>
              </a:r>
              <a:r>
                <a:rPr lang="da-DK" sz="900" noProof="1">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20" name="Billed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396205" y="1"/>
            <a:ext cx="2316480" cy="1299545"/>
          </a:xfrm>
          <a:prstGeom prst="rect">
            <a:avLst/>
          </a:prstGeom>
        </p:spPr>
      </p:pic>
      <p:grpSp>
        <p:nvGrpSpPr>
          <p:cNvPr id="21" name="Group 1"/>
          <p:cNvGrpSpPr/>
          <p:nvPr userDrawn="1"/>
        </p:nvGrpSpPr>
        <p:grpSpPr>
          <a:xfrm>
            <a:off x="12253011" y="2171436"/>
            <a:ext cx="2544960" cy="2157967"/>
            <a:chOff x="-1908720" y="2657249"/>
            <a:chExt cx="1908720" cy="2157967"/>
          </a:xfrm>
        </p:grpSpPr>
        <p:sp>
          <p:nvSpPr>
            <p:cNvPr id="23"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a:solidFill>
                    <a:schemeClr val="tx1">
                      <a:lumMod val="50000"/>
                      <a:lumOff val="50000"/>
                    </a:schemeClr>
                  </a:solidFill>
                </a:rPr>
                <a:t>1.</a:t>
              </a:r>
              <a:r>
                <a:rPr lang="da-DK" sz="900" noProof="1">
                  <a:solidFill>
                    <a:schemeClr val="tx1">
                      <a:lumMod val="50000"/>
                      <a:lumOff val="50000"/>
                    </a:schemeClr>
                  </a:solidFill>
                </a:rPr>
                <a:t> Klik på det lille billede-indsættelsesikon i midten</a:t>
              </a:r>
              <a:br>
                <a:rPr lang="da-DK" sz="900" noProof="1">
                  <a:solidFill>
                    <a:schemeClr val="tx1">
                      <a:lumMod val="50000"/>
                      <a:lumOff val="50000"/>
                    </a:schemeClr>
                  </a:solidFill>
                </a:rPr>
              </a:br>
              <a:r>
                <a:rPr lang="da-DK" sz="900" noProof="1">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a:solidFill>
                    <a:schemeClr val="tx1">
                      <a:lumMod val="50000"/>
                      <a:lumOff val="50000"/>
                    </a:schemeClr>
                  </a:solidFill>
                </a:rPr>
                <a:t>2. </a:t>
              </a:r>
              <a:r>
                <a:rPr lang="da-DK" sz="900" noProof="1">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a:solidFill>
                    <a:schemeClr val="tx1">
                      <a:lumMod val="50000"/>
                      <a:lumOff val="50000"/>
                    </a:schemeClr>
                  </a:solidFill>
                </a:rPr>
                <a:t>3. </a:t>
              </a:r>
              <a:r>
                <a:rPr lang="da-DK" sz="900" noProof="1">
                  <a:solidFill>
                    <a:schemeClr val="tx1">
                      <a:lumMod val="50000"/>
                      <a:lumOff val="50000"/>
                    </a:schemeClr>
                  </a:solidFill>
                </a:rPr>
                <a:t>Klik </a:t>
              </a:r>
              <a:r>
                <a:rPr lang="da-DK" sz="900" b="1" noProof="1">
                  <a:solidFill>
                    <a:schemeClr val="tx1">
                      <a:lumMod val="50000"/>
                      <a:lumOff val="50000"/>
                    </a:schemeClr>
                  </a:solidFill>
                </a:rPr>
                <a:t>Beskær </a:t>
              </a:r>
              <a:r>
                <a:rPr lang="da-DK" sz="900" noProof="1">
                  <a:solidFill>
                    <a:schemeClr val="tx1">
                      <a:lumMod val="50000"/>
                      <a:lumOff val="50000"/>
                    </a:schemeClr>
                  </a:solidFill>
                </a:rPr>
                <a:t>for at ændre</a:t>
              </a:r>
            </a:p>
            <a:p>
              <a:pPr algn="l" eaLnBrk="1" hangingPunct="1">
                <a:spcBef>
                  <a:spcPts val="0"/>
                </a:spcBef>
                <a:spcAft>
                  <a:spcPts val="240"/>
                </a:spcAft>
                <a:buFontTx/>
                <a:buNone/>
                <a:defRPr/>
              </a:pPr>
              <a:r>
                <a:rPr lang="da-DK" sz="900" noProof="1">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a:solidFill>
                    <a:schemeClr val="tx1">
                      <a:lumMod val="50000"/>
                      <a:lumOff val="50000"/>
                    </a:schemeClr>
                  </a:solidFill>
                  <a:cs typeface="Arial" pitchFamily="34" charset="0"/>
                </a:rPr>
                <a:t>4. </a:t>
              </a:r>
              <a:r>
                <a:rPr lang="da-DK" altLang="da-DK" sz="900" noProof="1">
                  <a:solidFill>
                    <a:schemeClr val="tx1">
                      <a:lumMod val="50000"/>
                      <a:lumOff val="50000"/>
                    </a:schemeClr>
                  </a:solidFill>
                  <a:cs typeface="Arial" pitchFamily="34" charset="0"/>
                </a:rPr>
                <a:t>Ønsker du at skalere billedet, så hold </a:t>
              </a:r>
              <a:r>
                <a:rPr lang="da-DK" altLang="da-DK" sz="900" b="1" noProof="1">
                  <a:solidFill>
                    <a:schemeClr val="tx1">
                      <a:lumMod val="50000"/>
                      <a:lumOff val="50000"/>
                    </a:schemeClr>
                  </a:solidFill>
                  <a:cs typeface="Arial" pitchFamily="34" charset="0"/>
                </a:rPr>
                <a:t>SHIFT</a:t>
              </a:r>
              <a:r>
                <a:rPr lang="da-DK" altLang="da-DK" sz="900" noProof="1">
                  <a:solidFill>
                    <a:schemeClr val="tx1">
                      <a:lumMod val="50000"/>
                      <a:lumOff val="50000"/>
                    </a:schemeClr>
                  </a:solidFill>
                  <a:cs typeface="Arial" pitchFamily="34" charset="0"/>
                </a:rPr>
                <a:t>-knappen nede, mens der trækkes i billedets hjørner</a:t>
              </a:r>
            </a:p>
          </p:txBody>
        </p:sp>
        <p:pic>
          <p:nvPicPr>
            <p:cNvPr id="24"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14"/>
            <p:cNvPicPr>
              <a:picLocks noChangeAspect="1"/>
            </p:cNvPicPr>
            <p:nvPr userDrawn="1"/>
          </p:nvPicPr>
          <p:blipFill>
            <a:blip r:embed="rId6"/>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237868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og ikon farvet">
    <p:spTree>
      <p:nvGrpSpPr>
        <p:cNvPr id="1" name=""/>
        <p:cNvGrpSpPr/>
        <p:nvPr/>
      </p:nvGrpSpPr>
      <p:grpSpPr>
        <a:xfrm>
          <a:off x="0" y="0"/>
          <a:ext cx="0" cy="0"/>
          <a:chOff x="0" y="0"/>
          <a:chExt cx="0" cy="0"/>
        </a:xfrm>
      </p:grpSpPr>
      <p:sp>
        <p:nvSpPr>
          <p:cNvPr id="18"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a:p>
        </p:txBody>
      </p:sp>
      <p:sp>
        <p:nvSpPr>
          <p:cNvPr id="2" name="Titel 1"/>
          <p:cNvSpPr>
            <a:spLocks noGrp="1"/>
          </p:cNvSpPr>
          <p:nvPr>
            <p:ph type="title" hasCustomPrompt="1"/>
          </p:nvPr>
        </p:nvSpPr>
        <p:spPr/>
        <p:txBody>
          <a:bodyPr/>
          <a:lstStyle>
            <a:lvl1pPr>
              <a:defRPr>
                <a:solidFill>
                  <a:schemeClr val="bg1"/>
                </a:solidFill>
              </a:defRPr>
            </a:lvl1pPr>
          </a:lstStyle>
          <a:p>
            <a:r>
              <a:rPr lang="da-DK" dirty="0"/>
              <a:t>Klik og tilføj titel</a:t>
            </a:r>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22" name="Pladsholder til indhold 3"/>
          <p:cNvSpPr>
            <a:spLocks noGrp="1"/>
          </p:cNvSpPr>
          <p:nvPr>
            <p:ph sz="quarter" idx="15"/>
          </p:nvPr>
        </p:nvSpPr>
        <p:spPr>
          <a:xfrm>
            <a:off x="6430434" y="2166938"/>
            <a:ext cx="4802717"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pic>
        <p:nvPicPr>
          <p:cNvPr id="19"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3" name="Pladsholder til dato 2" hidden="1"/>
          <p:cNvSpPr>
            <a:spLocks noGrp="1"/>
          </p:cNvSpPr>
          <p:nvPr>
            <p:ph type="dt" sz="half" idx="10"/>
          </p:nvPr>
        </p:nvSpPr>
        <p:spPr/>
        <p:txBody>
          <a:bodyPr/>
          <a:lstStyle/>
          <a:p>
            <a:fld id="{B97C6726-F73D-46E9-8288-2677146E491F}" type="datetime1">
              <a:rPr lang="da-DK" smtClean="0"/>
              <a:t>16-03-2020</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a:t>Side</a:t>
            </a:r>
            <a:r>
              <a:rPr lang="da-DK" dirty="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TAB</a:t>
              </a:r>
              <a:r>
                <a:rPr lang="da-DK" sz="900" noProof="1">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i</a:t>
              </a:r>
              <a:r>
                <a:rPr lang="da-DK" sz="900" noProof="1">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a:solidFill>
                    <a:schemeClr val="tx1">
                      <a:lumMod val="50000"/>
                      <a:lumOff val="50000"/>
                    </a:schemeClr>
                  </a:solidFill>
                  <a:ea typeface="Calibri" panose="020F0502020204030204" pitchFamily="34" charset="0"/>
                  <a:cs typeface="Arial" panose="020B0604020202020204" pitchFamily="34" charset="0"/>
                </a:rPr>
                <a:t>Forøg</a:t>
              </a:r>
              <a:r>
                <a:rPr lang="da-DK" sz="900" noProof="1">
                  <a:solidFill>
                    <a:schemeClr val="tx1">
                      <a:lumMod val="50000"/>
                      <a:lumOff val="50000"/>
                    </a:schemeClr>
                  </a:solidFill>
                  <a:ea typeface="Calibri" panose="020F0502020204030204" pitchFamily="34" charset="0"/>
                  <a:cs typeface="Arial" panose="020B0604020202020204" pitchFamily="34" charset="0"/>
                </a:rPr>
                <a:t> og </a:t>
              </a:r>
              <a:r>
                <a:rPr lang="da-DK" sz="900" b="1" noProof="1">
                  <a:solidFill>
                    <a:schemeClr val="tx1">
                      <a:lumMod val="50000"/>
                      <a:lumOff val="50000"/>
                    </a:schemeClr>
                  </a:solidFill>
                  <a:ea typeface="Calibri" panose="020F0502020204030204" pitchFamily="34" charset="0"/>
                  <a:cs typeface="Arial" panose="020B0604020202020204" pitchFamily="34" charset="0"/>
                </a:rPr>
                <a:t>Formindsk</a:t>
              </a:r>
              <a:r>
                <a:rPr lang="da-DK" sz="900" noProof="1">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20" name="Billede 1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396205" y="1"/>
            <a:ext cx="2316480" cy="1299545"/>
          </a:xfrm>
          <a:prstGeom prst="rect">
            <a:avLst/>
          </a:prstGeom>
        </p:spPr>
      </p:pic>
      <p:grpSp>
        <p:nvGrpSpPr>
          <p:cNvPr id="21" name="Group 1"/>
          <p:cNvGrpSpPr/>
          <p:nvPr userDrawn="1"/>
        </p:nvGrpSpPr>
        <p:grpSpPr>
          <a:xfrm>
            <a:off x="12253011" y="2171436"/>
            <a:ext cx="2544960" cy="2157967"/>
            <a:chOff x="-1908720" y="2657249"/>
            <a:chExt cx="1908720" cy="2157967"/>
          </a:xfrm>
        </p:grpSpPr>
        <p:sp>
          <p:nvSpPr>
            <p:cNvPr id="23"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a:solidFill>
                    <a:schemeClr val="tx1">
                      <a:lumMod val="50000"/>
                      <a:lumOff val="50000"/>
                    </a:schemeClr>
                  </a:solidFill>
                </a:rPr>
                <a:t>1.</a:t>
              </a:r>
              <a:r>
                <a:rPr lang="da-DK" sz="900" noProof="1">
                  <a:solidFill>
                    <a:schemeClr val="tx1">
                      <a:lumMod val="50000"/>
                      <a:lumOff val="50000"/>
                    </a:schemeClr>
                  </a:solidFill>
                </a:rPr>
                <a:t> Klik på det lille billede-indsættelsesikon i midten</a:t>
              </a:r>
              <a:br>
                <a:rPr lang="da-DK" sz="900" noProof="1">
                  <a:solidFill>
                    <a:schemeClr val="tx1">
                      <a:lumMod val="50000"/>
                      <a:lumOff val="50000"/>
                    </a:schemeClr>
                  </a:solidFill>
                </a:rPr>
              </a:br>
              <a:r>
                <a:rPr lang="da-DK" sz="900" noProof="1">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a:solidFill>
                    <a:schemeClr val="tx1">
                      <a:lumMod val="50000"/>
                      <a:lumOff val="50000"/>
                    </a:schemeClr>
                  </a:solidFill>
                </a:rPr>
                <a:t>2. </a:t>
              </a:r>
              <a:r>
                <a:rPr lang="da-DK" sz="900" noProof="1">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a:solidFill>
                    <a:schemeClr val="tx1">
                      <a:lumMod val="50000"/>
                      <a:lumOff val="50000"/>
                    </a:schemeClr>
                  </a:solidFill>
                </a:rPr>
                <a:t>3. </a:t>
              </a:r>
              <a:r>
                <a:rPr lang="da-DK" sz="900" noProof="1">
                  <a:solidFill>
                    <a:schemeClr val="tx1">
                      <a:lumMod val="50000"/>
                      <a:lumOff val="50000"/>
                    </a:schemeClr>
                  </a:solidFill>
                </a:rPr>
                <a:t>Klik </a:t>
              </a:r>
              <a:r>
                <a:rPr lang="da-DK" sz="900" b="1" noProof="1">
                  <a:solidFill>
                    <a:schemeClr val="tx1">
                      <a:lumMod val="50000"/>
                      <a:lumOff val="50000"/>
                    </a:schemeClr>
                  </a:solidFill>
                </a:rPr>
                <a:t>Beskær </a:t>
              </a:r>
              <a:r>
                <a:rPr lang="da-DK" sz="900" noProof="1">
                  <a:solidFill>
                    <a:schemeClr val="tx1">
                      <a:lumMod val="50000"/>
                      <a:lumOff val="50000"/>
                    </a:schemeClr>
                  </a:solidFill>
                </a:rPr>
                <a:t>for at ændre</a:t>
              </a:r>
            </a:p>
            <a:p>
              <a:pPr algn="l" eaLnBrk="1" hangingPunct="1">
                <a:spcBef>
                  <a:spcPts val="0"/>
                </a:spcBef>
                <a:spcAft>
                  <a:spcPts val="240"/>
                </a:spcAft>
                <a:buFontTx/>
                <a:buNone/>
                <a:defRPr/>
              </a:pPr>
              <a:r>
                <a:rPr lang="da-DK" sz="900" noProof="1">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a:solidFill>
                    <a:schemeClr val="tx1">
                      <a:lumMod val="50000"/>
                      <a:lumOff val="50000"/>
                    </a:schemeClr>
                  </a:solidFill>
                  <a:cs typeface="Arial" pitchFamily="34" charset="0"/>
                </a:rPr>
                <a:t>4. </a:t>
              </a:r>
              <a:r>
                <a:rPr lang="da-DK" altLang="da-DK" sz="900" noProof="1">
                  <a:solidFill>
                    <a:schemeClr val="tx1">
                      <a:lumMod val="50000"/>
                      <a:lumOff val="50000"/>
                    </a:schemeClr>
                  </a:solidFill>
                  <a:cs typeface="Arial" pitchFamily="34" charset="0"/>
                </a:rPr>
                <a:t>Ønsker du at skalere billedet, så hold </a:t>
              </a:r>
              <a:r>
                <a:rPr lang="da-DK" altLang="da-DK" sz="900" b="1" noProof="1">
                  <a:solidFill>
                    <a:schemeClr val="tx1">
                      <a:lumMod val="50000"/>
                      <a:lumOff val="50000"/>
                    </a:schemeClr>
                  </a:solidFill>
                  <a:cs typeface="Arial" pitchFamily="34" charset="0"/>
                </a:rPr>
                <a:t>SHIFT</a:t>
              </a:r>
              <a:r>
                <a:rPr lang="da-DK" altLang="da-DK" sz="900" noProof="1">
                  <a:solidFill>
                    <a:schemeClr val="tx1">
                      <a:lumMod val="50000"/>
                      <a:lumOff val="50000"/>
                    </a:schemeClr>
                  </a:solidFill>
                  <a:cs typeface="Arial" pitchFamily="34" charset="0"/>
                </a:rPr>
                <a:t>-knappen nede, mens der trækkes i billedets hjørner</a:t>
              </a:r>
            </a:p>
          </p:txBody>
        </p:sp>
        <p:pic>
          <p:nvPicPr>
            <p:cNvPr id="24"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14"/>
            <p:cNvPicPr>
              <a:picLocks noChangeAspect="1"/>
            </p:cNvPicPr>
            <p:nvPr userDrawn="1"/>
          </p:nvPicPr>
          <p:blipFill>
            <a:blip r:embed="rId7"/>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216641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og tilføj titel</a:t>
            </a:r>
          </a:p>
        </p:txBody>
      </p:sp>
      <p:sp>
        <p:nvSpPr>
          <p:cNvPr id="3" name="Content Placeholder 2"/>
          <p:cNvSpPr>
            <a:spLocks noGrp="1"/>
          </p:cNvSpPr>
          <p:nvPr>
            <p:ph idx="1"/>
          </p:nvPr>
        </p:nvSpPr>
        <p:spPr/>
        <p:txBody>
          <a:bodyPr/>
          <a:lstStyle>
            <a:lvl1pPr marL="360000" indent="-360000">
              <a:lnSpc>
                <a:spcPct val="104000"/>
              </a:lnSpc>
              <a:buClr>
                <a:schemeClr val="accent2"/>
              </a:buClr>
              <a:buFont typeface="Arial" panose="020B0604020202020204" pitchFamily="34" charset="0"/>
              <a:buChar char="•"/>
              <a:defRPr sz="2000"/>
            </a:lvl1pPr>
            <a:lvl2pPr marL="720000" indent="-360000">
              <a:lnSpc>
                <a:spcPct val="104000"/>
              </a:lnSpc>
              <a:defRPr sz="2000"/>
            </a:lvl2pPr>
            <a:lvl3pPr marL="1080000" indent="-360000">
              <a:lnSpc>
                <a:spcPct val="104000"/>
              </a:lnSpc>
              <a:defRPr sz="2000"/>
            </a:lvl3pPr>
            <a:lvl4pPr marL="1440000" indent="-360000">
              <a:lnSpc>
                <a:spcPct val="104000"/>
              </a:lnSpc>
              <a:defRPr sz="2000"/>
            </a:lvl4pPr>
            <a:lvl5pPr marL="1800000" indent="-360000">
              <a:lnSpc>
                <a:spcPct val="104000"/>
              </a:lnSpc>
              <a:defRPr sz="2000"/>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4" name="Pladsholder til dato 13" hidden="1"/>
          <p:cNvSpPr>
            <a:spLocks noGrp="1"/>
          </p:cNvSpPr>
          <p:nvPr>
            <p:ph type="dt" sz="half" idx="10"/>
          </p:nvPr>
        </p:nvSpPr>
        <p:spPr/>
        <p:txBody>
          <a:bodyPr/>
          <a:lstStyle/>
          <a:p>
            <a:fld id="{D8D7DB4B-ABA2-41C2-B774-37AAC50906F4}" type="datetime1">
              <a:rPr lang="da-DK" smtClean="0"/>
              <a:t>16-03-2020</a:t>
            </a:fld>
            <a:endParaRPr lang="da-DK" dirty="0"/>
          </a:p>
        </p:txBody>
      </p:sp>
      <p:sp>
        <p:nvSpPr>
          <p:cNvPr id="15" name="Pladsholder til sidefod 14"/>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20" name="Pladsholder til diasnummer 19"/>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‹nr.›</a:t>
            </a:fld>
            <a:endParaRPr lang="da-DK"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18026" y="5013176"/>
            <a:ext cx="3513876" cy="184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 Box 12"/>
          <p:cNvSpPr txBox="1">
            <a:spLocks noChangeArrowheads="1"/>
          </p:cNvSpPr>
          <p:nvPr userDrawn="1"/>
        </p:nvSpPr>
        <p:spPr bwMode="auto">
          <a:xfrm>
            <a:off x="-3801229" y="4004484"/>
            <a:ext cx="3801229"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144000" bIns="0" anchor="b" anchorCtr="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For at indsætte sidefod</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alt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1. </a:t>
            </a:r>
            <a:r>
              <a:rPr kumimoji="0" lang="da-DK" alt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alt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Indsæt</a:t>
            </a:r>
            <a:r>
              <a:rPr kumimoji="0" lang="da-DK" alt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 i topmenuen </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alt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2. </a:t>
            </a:r>
            <a:r>
              <a:rPr kumimoji="0" lang="da-DK" alt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alt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Sidehoved og Sidefod</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3. </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Sæt hak i </a:t>
            </a: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Diasnummer</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4. </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Indsæt ønsket indhold i </a:t>
            </a: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Sidefod</a:t>
            </a:r>
            <a:endPar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endParaRP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5. </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Anvend på alle </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eller </a:t>
            </a:r>
            <a:r>
              <a:rPr kumimoji="0" lang="da-DK" sz="900" b="1"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Anvend</a:t>
            </a:r>
            <a:r>
              <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rPr>
              <a:t> hvis det kun skal være på et enkelt slide</a:t>
            </a:r>
          </a:p>
          <a:p>
            <a:pPr marL="0" marR="0" lvl="0" indent="0" algn="r" defTabSz="914400" rtl="0" eaLnBrk="1" fontAlgn="auto" latinLnBrk="0" hangingPunct="1">
              <a:lnSpc>
                <a:spcPct val="100000"/>
              </a:lnSpc>
              <a:spcBef>
                <a:spcPts val="0"/>
              </a:spcBef>
              <a:spcAft>
                <a:spcPts val="240"/>
              </a:spcAft>
              <a:buClrTx/>
              <a:buSzTx/>
              <a:buFontTx/>
              <a:buNone/>
              <a:tabLst/>
              <a:defRPr/>
            </a:pPr>
            <a:endPar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panose="020B0604020202020204" pitchFamily="34" charset="0"/>
            </a:endParaRPr>
          </a:p>
        </p:txBody>
      </p:sp>
      <p:grpSp>
        <p:nvGrpSpPr>
          <p:cNvPr id="11" name="Gruppe 10"/>
          <p:cNvGrpSpPr/>
          <p:nvPr userDrawn="1"/>
        </p:nvGrpSpPr>
        <p:grpSpPr>
          <a:xfrm>
            <a:off x="-2565400" y="1556792"/>
            <a:ext cx="2565400" cy="2027108"/>
            <a:chOff x="-1924050" y="1825625"/>
            <a:chExt cx="1924050" cy="2027108"/>
          </a:xfrm>
        </p:grpSpPr>
        <p:sp>
          <p:nvSpPr>
            <p:cNvPr id="12" name="Rectangle 8"/>
            <p:cNvSpPr/>
            <p:nvPr userDrawn="1"/>
          </p:nvSpPr>
          <p:spPr bwMode="auto">
            <a:xfrm>
              <a:off x="-1924050" y="1825625"/>
              <a:ext cx="1924050" cy="1800493"/>
            </a:xfrm>
            <a:prstGeom prst="rect">
              <a:avLst/>
            </a:prstGeom>
          </p:spPr>
          <p:txBody>
            <a:bodyPr lIns="0" tIns="0" rIns="144000" bIns="0">
              <a:spAutoFit/>
            </a:bodyPr>
            <a:lstStyle/>
            <a:p>
              <a:pPr indent="0" algn="r">
                <a:lnSpc>
                  <a:spcPct val="100000"/>
                </a:lnSpc>
                <a:spcAft>
                  <a:spcPts val="0"/>
                </a:spcAft>
                <a:defRPr/>
              </a:pPr>
              <a:r>
                <a:rPr lang="da-DK" sz="900" b="1" noProof="1">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TAB</a:t>
              </a:r>
              <a:r>
                <a:rPr lang="da-DK" sz="900" noProof="1">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i</a:t>
              </a:r>
              <a:r>
                <a:rPr lang="da-DK" sz="900" noProof="1">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1 = Punkt-liste 20 pt.</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Niveau 2-5 = Punkt-liste indryk 20 pt.</a:t>
              </a:r>
            </a:p>
            <a:p>
              <a:pPr indent="0" algn="r">
                <a:lnSpc>
                  <a:spcPct val="100000"/>
                </a:lnSpc>
                <a:spcAft>
                  <a:spcPts val="0"/>
                </a:spcAft>
                <a:defRPr/>
              </a:pPr>
              <a:endParaRPr lang="da-DK" sz="900"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brug </a:t>
              </a:r>
              <a:r>
                <a:rPr lang="da-DK" sz="900" b="1" noProof="1">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a:solidFill>
                    <a:schemeClr val="tx1">
                      <a:lumMod val="50000"/>
                      <a:lumOff val="50000"/>
                    </a:schemeClr>
                  </a:solidFill>
                  <a:ea typeface="Calibri" panose="020F0502020204030204" pitchFamily="34" charset="0"/>
                  <a:cs typeface="Arial" panose="020B0604020202020204" pitchFamily="34" charset="0"/>
                </a:rPr>
                <a:t>Forøg</a:t>
              </a:r>
              <a:r>
                <a:rPr lang="da-DK" sz="900" noProof="1">
                  <a:solidFill>
                    <a:schemeClr val="tx1">
                      <a:lumMod val="50000"/>
                      <a:lumOff val="50000"/>
                    </a:schemeClr>
                  </a:solidFill>
                  <a:ea typeface="Calibri" panose="020F0502020204030204" pitchFamily="34" charset="0"/>
                  <a:cs typeface="Arial" panose="020B0604020202020204" pitchFamily="34" charset="0"/>
                </a:rPr>
                <a:t> og </a:t>
              </a:r>
              <a:r>
                <a:rPr lang="da-DK" sz="900" b="1" noProof="1">
                  <a:solidFill>
                    <a:schemeClr val="tx1">
                      <a:lumMod val="50000"/>
                      <a:lumOff val="50000"/>
                    </a:schemeClr>
                  </a:solidFill>
                  <a:ea typeface="Calibri" panose="020F0502020204030204" pitchFamily="34" charset="0"/>
                  <a:cs typeface="Arial" panose="020B0604020202020204" pitchFamily="34" charset="0"/>
                </a:rPr>
                <a:t>Formindsk</a:t>
              </a:r>
              <a:r>
                <a:rPr lang="da-DK" sz="900" noProof="1">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3" name="Group 6"/>
            <p:cNvGrpSpPr/>
            <p:nvPr userDrawn="1"/>
          </p:nvGrpSpPr>
          <p:grpSpPr>
            <a:xfrm>
              <a:off x="-904613" y="3647286"/>
              <a:ext cx="751501" cy="205447"/>
              <a:chOff x="-904613" y="3511215"/>
              <a:chExt cx="751501" cy="205447"/>
            </a:xfrm>
          </p:grpSpPr>
          <p:pic>
            <p:nvPicPr>
              <p:cNvPr id="17"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511215"/>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511215"/>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141479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små ikoner">
    <p:spTree>
      <p:nvGrpSpPr>
        <p:cNvPr id="1" name=""/>
        <p:cNvGrpSpPr/>
        <p:nvPr/>
      </p:nvGrpSpPr>
      <p:grpSpPr>
        <a:xfrm>
          <a:off x="0" y="0"/>
          <a:ext cx="0" cy="0"/>
          <a:chOff x="0" y="0"/>
          <a:chExt cx="0" cy="0"/>
        </a:xfrm>
      </p:grpSpPr>
      <p:sp>
        <p:nvSpPr>
          <p:cNvPr id="10"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a:p>
        </p:txBody>
      </p:sp>
      <p:sp>
        <p:nvSpPr>
          <p:cNvPr id="2" name="Titel 1"/>
          <p:cNvSpPr>
            <a:spLocks noGrp="1"/>
          </p:cNvSpPr>
          <p:nvPr>
            <p:ph type="title" hasCustomPrompt="1"/>
          </p:nvPr>
        </p:nvSpPr>
        <p:spPr>
          <a:xfrm>
            <a:off x="960001" y="361950"/>
            <a:ext cx="10273151" cy="1445461"/>
          </a:xfrm>
        </p:spPr>
        <p:txBody>
          <a:bodyPr/>
          <a:lstStyle>
            <a:lvl1pPr>
              <a:defRPr>
                <a:solidFill>
                  <a:schemeClr val="bg1"/>
                </a:solidFill>
              </a:defRPr>
            </a:lvl1pPr>
          </a:lstStyle>
          <a:p>
            <a:r>
              <a:rPr lang="da-DK" dirty="0"/>
              <a:t>Klik og tilføj titel</a:t>
            </a:r>
          </a:p>
        </p:txBody>
      </p:sp>
      <p:sp>
        <p:nvSpPr>
          <p:cNvPr id="8" name="Pladsholder til tekst 2"/>
          <p:cNvSpPr>
            <a:spLocks noGrp="1"/>
          </p:cNvSpPr>
          <p:nvPr>
            <p:ph type="body" sz="quarter" idx="13"/>
          </p:nvPr>
        </p:nvSpPr>
        <p:spPr>
          <a:xfrm>
            <a:off x="2351585" y="2166938"/>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p:txBody>
      </p:sp>
      <p:sp>
        <p:nvSpPr>
          <p:cNvPr id="11" name="Pladsholder til billede 4"/>
          <p:cNvSpPr>
            <a:spLocks noGrp="1"/>
          </p:cNvSpPr>
          <p:nvPr>
            <p:ph type="pic" sz="quarter" idx="15" hasCustomPrompt="1"/>
          </p:nvPr>
        </p:nvSpPr>
        <p:spPr>
          <a:xfrm>
            <a:off x="960001" y="2167200"/>
            <a:ext cx="1201737" cy="902022"/>
          </a:xfrm>
        </p:spPr>
        <p:txBody>
          <a:bodyPr tIns="432000" anchor="ctr" anchorCtr="0"/>
          <a:lstStyle>
            <a:lvl1pPr algn="ctr">
              <a:defRPr>
                <a:solidFill>
                  <a:schemeClr val="tx1">
                    <a:lumMod val="50000"/>
                    <a:lumOff val="50000"/>
                  </a:schemeClr>
                </a:solidFill>
              </a:defRPr>
            </a:lvl1pPr>
          </a:lstStyle>
          <a:p>
            <a:r>
              <a:rPr lang="nb-NO" dirty="0"/>
              <a:t>Indsæt ikon</a:t>
            </a:r>
          </a:p>
        </p:txBody>
      </p:sp>
      <p:sp>
        <p:nvSpPr>
          <p:cNvPr id="12" name="Pladsholder til billede 5"/>
          <p:cNvSpPr>
            <a:spLocks noGrp="1"/>
          </p:cNvSpPr>
          <p:nvPr>
            <p:ph type="pic" sz="quarter" idx="16" hasCustomPrompt="1"/>
          </p:nvPr>
        </p:nvSpPr>
        <p:spPr>
          <a:xfrm>
            <a:off x="958852" y="3338160"/>
            <a:ext cx="1201737" cy="902022"/>
          </a:xfrm>
        </p:spPr>
        <p:txBody>
          <a:bodyPr tIns="432000" anchor="ctr" anchorCtr="0"/>
          <a:lstStyle>
            <a:lvl1pPr algn="ctr">
              <a:defRPr>
                <a:solidFill>
                  <a:schemeClr val="tx1">
                    <a:lumMod val="50000"/>
                    <a:lumOff val="50000"/>
                  </a:schemeClr>
                </a:solidFill>
              </a:defRPr>
            </a:lvl1pPr>
          </a:lstStyle>
          <a:p>
            <a:r>
              <a:rPr lang="nb-NO" dirty="0"/>
              <a:t>Indsæt ikon</a:t>
            </a:r>
          </a:p>
        </p:txBody>
      </p:sp>
      <p:sp>
        <p:nvSpPr>
          <p:cNvPr id="14" name="Pladsholder til billede 6"/>
          <p:cNvSpPr>
            <a:spLocks noGrp="1"/>
          </p:cNvSpPr>
          <p:nvPr>
            <p:ph type="pic" sz="quarter" idx="18" hasCustomPrompt="1"/>
          </p:nvPr>
        </p:nvSpPr>
        <p:spPr>
          <a:xfrm>
            <a:off x="958852" y="4509120"/>
            <a:ext cx="1201737" cy="902022"/>
          </a:xfrm>
        </p:spPr>
        <p:txBody>
          <a:bodyPr tIns="432000" anchor="ctr" anchorCtr="0"/>
          <a:lstStyle>
            <a:lvl1pPr algn="ctr">
              <a:defRPr>
                <a:solidFill>
                  <a:schemeClr val="tx1">
                    <a:lumMod val="50000"/>
                    <a:lumOff val="50000"/>
                  </a:schemeClr>
                </a:solidFill>
              </a:defRPr>
            </a:lvl1pPr>
          </a:lstStyle>
          <a:p>
            <a:r>
              <a:rPr lang="nb-NO" dirty="0"/>
              <a:t>Indsæt ikon</a:t>
            </a:r>
          </a:p>
        </p:txBody>
      </p:sp>
      <p:sp>
        <p:nvSpPr>
          <p:cNvPr id="9" name="Pladsholder til billede 7"/>
          <p:cNvSpPr>
            <a:spLocks noGrp="1"/>
          </p:cNvSpPr>
          <p:nvPr>
            <p:ph type="pic" sz="quarter" idx="14" hasCustomPrompt="1"/>
          </p:nvPr>
        </p:nvSpPr>
        <p:spPr>
          <a:xfrm>
            <a:off x="6430434" y="2166938"/>
            <a:ext cx="1201737" cy="902022"/>
          </a:xfrm>
        </p:spPr>
        <p:txBody>
          <a:bodyPr tIns="432000" anchor="ctr" anchorCtr="0"/>
          <a:lstStyle>
            <a:lvl1pPr algn="ctr">
              <a:defRPr>
                <a:solidFill>
                  <a:schemeClr val="tx1">
                    <a:lumMod val="50000"/>
                    <a:lumOff val="50000"/>
                  </a:schemeClr>
                </a:solidFill>
              </a:defRPr>
            </a:lvl1pPr>
          </a:lstStyle>
          <a:p>
            <a:r>
              <a:rPr lang="nb-NO" dirty="0"/>
              <a:t>Indsæt ikon</a:t>
            </a:r>
          </a:p>
        </p:txBody>
      </p:sp>
      <p:sp>
        <p:nvSpPr>
          <p:cNvPr id="13" name="Pladsholder til billede 8"/>
          <p:cNvSpPr>
            <a:spLocks noGrp="1"/>
          </p:cNvSpPr>
          <p:nvPr>
            <p:ph type="pic" sz="quarter" idx="17" hasCustomPrompt="1"/>
          </p:nvPr>
        </p:nvSpPr>
        <p:spPr>
          <a:xfrm>
            <a:off x="6432001" y="3338029"/>
            <a:ext cx="1201737" cy="902022"/>
          </a:xfrm>
        </p:spPr>
        <p:txBody>
          <a:bodyPr tIns="432000" anchor="ctr" anchorCtr="0"/>
          <a:lstStyle>
            <a:lvl1pPr algn="ctr">
              <a:defRPr>
                <a:solidFill>
                  <a:schemeClr val="tx1">
                    <a:lumMod val="50000"/>
                    <a:lumOff val="50000"/>
                  </a:schemeClr>
                </a:solidFill>
              </a:defRPr>
            </a:lvl1pPr>
          </a:lstStyle>
          <a:p>
            <a:r>
              <a:rPr lang="nb-NO" dirty="0"/>
              <a:t>Indsæt ikon</a:t>
            </a:r>
          </a:p>
        </p:txBody>
      </p:sp>
      <p:sp>
        <p:nvSpPr>
          <p:cNvPr id="18" name="Pladsholder til billede 9"/>
          <p:cNvSpPr>
            <a:spLocks noGrp="1"/>
          </p:cNvSpPr>
          <p:nvPr>
            <p:ph type="pic" sz="quarter" idx="20" hasCustomPrompt="1"/>
          </p:nvPr>
        </p:nvSpPr>
        <p:spPr>
          <a:xfrm>
            <a:off x="6430434" y="4509120"/>
            <a:ext cx="1201737" cy="902022"/>
          </a:xfrm>
        </p:spPr>
        <p:txBody>
          <a:bodyPr tIns="432000" anchor="ctr" anchorCtr="0"/>
          <a:lstStyle>
            <a:lvl1pPr algn="ctr">
              <a:defRPr>
                <a:solidFill>
                  <a:schemeClr val="tx1">
                    <a:lumMod val="50000"/>
                    <a:lumOff val="50000"/>
                  </a:schemeClr>
                </a:solidFill>
              </a:defRPr>
            </a:lvl1pPr>
          </a:lstStyle>
          <a:p>
            <a:r>
              <a:rPr lang="nb-NO" dirty="0"/>
              <a:t>Indsæt ikon</a:t>
            </a:r>
          </a:p>
        </p:txBody>
      </p:sp>
      <p:pic>
        <p:nvPicPr>
          <p:cNvPr id="17"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19" name="Pladsholder til dato 18" hidden="1"/>
          <p:cNvSpPr>
            <a:spLocks noGrp="1"/>
          </p:cNvSpPr>
          <p:nvPr>
            <p:ph type="dt" sz="half" idx="21"/>
          </p:nvPr>
        </p:nvSpPr>
        <p:spPr/>
        <p:txBody>
          <a:bodyPr/>
          <a:lstStyle/>
          <a:p>
            <a:fld id="{7FD30C58-AF1A-45D7-84C2-5205A675C76F}" type="datetime1">
              <a:rPr lang="da-DK" smtClean="0"/>
              <a:t>16-03-2020</a:t>
            </a:fld>
            <a:endParaRPr lang="da-DK" dirty="0"/>
          </a:p>
        </p:txBody>
      </p:sp>
      <p:sp>
        <p:nvSpPr>
          <p:cNvPr id="20" name="Pladsholder til sidefod 19"/>
          <p:cNvSpPr>
            <a:spLocks noGrp="1"/>
          </p:cNvSpPr>
          <p:nvPr>
            <p:ph type="ftr" sz="quarter" idx="22"/>
          </p:nvPr>
        </p:nvSpPr>
        <p:spPr/>
        <p:txBody>
          <a:bodyPr/>
          <a:lstStyle>
            <a:lvl1pPr>
              <a:defRPr>
                <a:solidFill>
                  <a:schemeClr val="bg1"/>
                </a:solidFill>
              </a:defRPr>
            </a:lvl1pPr>
          </a:lstStyle>
          <a:p>
            <a:r>
              <a:rPr lang="da-DK" smtClean="0"/>
              <a:t>Referat af bestyrelsesmødet den 5. marts 2020  i Helsingør Vand A/S og Forsyning Helsingør Spildevand A/S </a:t>
            </a:r>
            <a:endParaRPr lang="da-DK" dirty="0"/>
          </a:p>
        </p:txBody>
      </p:sp>
      <p:sp>
        <p:nvSpPr>
          <p:cNvPr id="21" name="Pladsholder til diasnummer 20"/>
          <p:cNvSpPr>
            <a:spLocks noGrp="1"/>
          </p:cNvSpPr>
          <p:nvPr>
            <p:ph type="sldNum" sz="quarter" idx="23"/>
          </p:nvPr>
        </p:nvSpPr>
        <p:spPr/>
        <p:txBody>
          <a:bodyPr/>
          <a:lstStyle>
            <a:lvl1pPr>
              <a:defRPr>
                <a:solidFill>
                  <a:schemeClr val="bg1"/>
                </a:solidFill>
              </a:defRPr>
            </a:lvl1pPr>
          </a:lstStyle>
          <a:p>
            <a:r>
              <a:rPr lang="da-DK" cap="all" dirty="0"/>
              <a:t>Side</a:t>
            </a:r>
            <a:r>
              <a:rPr lang="da-DK" dirty="0"/>
              <a:t> </a:t>
            </a:r>
            <a:fld id="{5BA07366-CB75-4AA8-9E5B-928B849F427C}" type="slidenum">
              <a:rPr lang="da-DK" smtClean="0"/>
              <a:pPr/>
              <a:t>‹nr.›</a:t>
            </a:fld>
            <a:endParaRPr lang="da-DK" dirty="0"/>
          </a:p>
        </p:txBody>
      </p:sp>
      <p:sp>
        <p:nvSpPr>
          <p:cNvPr id="22" name="Pladsholder til tekst 2"/>
          <p:cNvSpPr>
            <a:spLocks noGrp="1"/>
          </p:cNvSpPr>
          <p:nvPr>
            <p:ph type="body" sz="quarter" idx="24"/>
          </p:nvPr>
        </p:nvSpPr>
        <p:spPr>
          <a:xfrm>
            <a:off x="2351585" y="333816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p:txBody>
      </p:sp>
      <p:sp>
        <p:nvSpPr>
          <p:cNvPr id="23" name="Pladsholder til tekst 2"/>
          <p:cNvSpPr>
            <a:spLocks noGrp="1"/>
          </p:cNvSpPr>
          <p:nvPr>
            <p:ph type="body" sz="quarter" idx="25"/>
          </p:nvPr>
        </p:nvSpPr>
        <p:spPr>
          <a:xfrm>
            <a:off x="2351585" y="4507618"/>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p:txBody>
      </p:sp>
      <p:sp>
        <p:nvSpPr>
          <p:cNvPr id="24" name="Pladsholder til tekst 2"/>
          <p:cNvSpPr>
            <a:spLocks noGrp="1"/>
          </p:cNvSpPr>
          <p:nvPr>
            <p:ph type="body" sz="quarter" idx="26"/>
          </p:nvPr>
        </p:nvSpPr>
        <p:spPr>
          <a:xfrm>
            <a:off x="7823169" y="216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p:txBody>
      </p:sp>
      <p:sp>
        <p:nvSpPr>
          <p:cNvPr id="25" name="Pladsholder til tekst 2"/>
          <p:cNvSpPr>
            <a:spLocks noGrp="1"/>
          </p:cNvSpPr>
          <p:nvPr>
            <p:ph type="body" sz="quarter" idx="27"/>
          </p:nvPr>
        </p:nvSpPr>
        <p:spPr>
          <a:xfrm>
            <a:off x="7823169" y="333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p:txBody>
      </p:sp>
      <p:sp>
        <p:nvSpPr>
          <p:cNvPr id="26" name="Pladsholder til tekst 2"/>
          <p:cNvSpPr>
            <a:spLocks noGrp="1"/>
          </p:cNvSpPr>
          <p:nvPr>
            <p:ph type="body" sz="quarter" idx="28"/>
          </p:nvPr>
        </p:nvSpPr>
        <p:spPr>
          <a:xfrm>
            <a:off x="7823169" y="450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a:t>Rediger typografien i masterens</a:t>
            </a:r>
          </a:p>
          <a:p>
            <a:pPr lvl="1"/>
            <a:r>
              <a:rPr lang="da-DK"/>
              <a:t>Andet niveau</a:t>
            </a:r>
          </a:p>
          <a:p>
            <a:pPr lvl="2"/>
            <a:r>
              <a:rPr lang="da-DK"/>
              <a:t>Tredje niveau</a:t>
            </a:r>
          </a:p>
          <a:p>
            <a:pPr lvl="3"/>
            <a:r>
              <a:rPr lang="da-DK"/>
              <a:t>Fjerde niveau</a:t>
            </a:r>
          </a:p>
        </p:txBody>
      </p:sp>
      <p:pic>
        <p:nvPicPr>
          <p:cNvPr id="27" name="Billed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398400" y="1"/>
            <a:ext cx="2316480" cy="1299545"/>
          </a:xfrm>
          <a:prstGeom prst="rect">
            <a:avLst/>
          </a:prstGeom>
        </p:spPr>
      </p:pic>
    </p:spTree>
    <p:extLst>
      <p:ext uri="{BB962C8B-B14F-4D97-AF65-F5344CB8AC3E}">
        <p14:creationId xmlns:p14="http://schemas.microsoft.com/office/powerpoint/2010/main" val="161735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t billede + ikon">
    <p:spTree>
      <p:nvGrpSpPr>
        <p:cNvPr id="1" name=""/>
        <p:cNvGrpSpPr/>
        <p:nvPr/>
      </p:nvGrpSpPr>
      <p:grpSpPr>
        <a:xfrm>
          <a:off x="0" y="0"/>
          <a:ext cx="0" cy="0"/>
          <a:chOff x="0" y="0"/>
          <a:chExt cx="0" cy="0"/>
        </a:xfrm>
      </p:grpSpPr>
      <p:sp>
        <p:nvSpPr>
          <p:cNvPr id="7" name="Picture Placeholder 1"/>
          <p:cNvSpPr>
            <a:spLocks noGrp="1"/>
          </p:cNvSpPr>
          <p:nvPr>
            <p:ph type="pic" sz="quarter" idx="13" hasCustomPrompt="1"/>
          </p:nvPr>
        </p:nvSpPr>
        <p:spPr>
          <a:xfrm>
            <a:off x="0" y="0"/>
            <a:ext cx="12192000" cy="6858000"/>
          </a:xfrm>
        </p:spPr>
        <p:txBody>
          <a:bodyPr tIns="540000" anchor="ctr" anchorCtr="0"/>
          <a:lstStyle>
            <a:lvl1pPr marL="0" indent="0" algn="ctr">
              <a:buNone/>
              <a:tabLst>
                <a:tab pos="1700213" algn="l"/>
              </a:tabLst>
              <a:defRPr sz="1400" baseline="0">
                <a:solidFill>
                  <a:schemeClr val="tx1">
                    <a:lumMod val="50000"/>
                    <a:lumOff val="50000"/>
                  </a:schemeClr>
                </a:solidFill>
              </a:defRPr>
            </a:lvl1pPr>
          </a:lstStyle>
          <a:p>
            <a:r>
              <a:rPr lang="da-DK" dirty="0"/>
              <a:t>Klik på ikonet og indsæt billede</a:t>
            </a:r>
          </a:p>
        </p:txBody>
      </p:sp>
      <p:sp>
        <p:nvSpPr>
          <p:cNvPr id="13" name="Pladsholder til billede 2"/>
          <p:cNvSpPr>
            <a:spLocks noGrp="1"/>
          </p:cNvSpPr>
          <p:nvPr>
            <p:ph type="pic" sz="quarter" idx="15" hasCustomPrompt="1"/>
          </p:nvPr>
        </p:nvSpPr>
        <p:spPr>
          <a:xfrm>
            <a:off x="960000" y="4109816"/>
            <a:ext cx="2543712" cy="1908000"/>
          </a:xfrm>
        </p:spPr>
        <p:txBody>
          <a:bodyPr tIns="432000" anchor="ctr" anchorCtr="0"/>
          <a:lstStyle>
            <a:lvl1pPr algn="ctr">
              <a:defRPr>
                <a:solidFill>
                  <a:schemeClr val="tx1">
                    <a:lumMod val="50000"/>
                    <a:lumOff val="50000"/>
                  </a:schemeClr>
                </a:solidFill>
              </a:defRPr>
            </a:lvl1pPr>
          </a:lstStyle>
          <a:p>
            <a:r>
              <a:rPr lang="nb-NO" dirty="0"/>
              <a:t>Indsæt ikon</a:t>
            </a:r>
          </a:p>
        </p:txBody>
      </p:sp>
      <p:sp>
        <p:nvSpPr>
          <p:cNvPr id="3" name="Date Placeholder 2" hidden="1"/>
          <p:cNvSpPr>
            <a:spLocks noGrp="1"/>
          </p:cNvSpPr>
          <p:nvPr>
            <p:ph type="dt" sz="half" idx="10"/>
          </p:nvPr>
        </p:nvSpPr>
        <p:spPr>
          <a:xfrm>
            <a:off x="838200" y="6970294"/>
            <a:ext cx="2743200" cy="365125"/>
          </a:xfrm>
        </p:spPr>
        <p:txBody>
          <a:bodyPr/>
          <a:lstStyle/>
          <a:p>
            <a:fld id="{BABD8631-87AF-44E2-922E-BD8367DA7E75}" type="datetime1">
              <a:rPr lang="da-DK" smtClean="0"/>
              <a:t>16-03-2020</a:t>
            </a:fld>
            <a:endParaRPr lang="da-DK" dirty="0"/>
          </a:p>
        </p:txBody>
      </p:sp>
      <p:sp>
        <p:nvSpPr>
          <p:cNvPr id="4" name="Footer Placeholder 3" hidden="1"/>
          <p:cNvSpPr>
            <a:spLocks noGrp="1"/>
          </p:cNvSpPr>
          <p:nvPr>
            <p:ph type="ftr" sz="quarter" idx="11"/>
          </p:nvPr>
        </p:nvSpPr>
        <p:spPr>
          <a:xfrm>
            <a:off x="4038600" y="6970294"/>
            <a:ext cx="4114800" cy="365125"/>
          </a:xfrm>
        </p:spPr>
        <p:txBody>
          <a:bodyPr/>
          <a:lstStyle/>
          <a:p>
            <a:r>
              <a:rPr lang="da-DK" smtClean="0"/>
              <a:t>Referat af bestyrelsesmødet den 5. marts 2020  i Helsingør Vand A/S og Forsyning Helsingør Spildevand A/S </a:t>
            </a:r>
            <a:endParaRPr lang="da-DK" dirty="0"/>
          </a:p>
        </p:txBody>
      </p:sp>
      <p:sp>
        <p:nvSpPr>
          <p:cNvPr id="5" name="Slide Number Placeholder 4" hidden="1"/>
          <p:cNvSpPr>
            <a:spLocks noGrp="1"/>
          </p:cNvSpPr>
          <p:nvPr>
            <p:ph type="sldNum" sz="quarter" idx="12"/>
          </p:nvPr>
        </p:nvSpPr>
        <p:spPr>
          <a:xfrm>
            <a:off x="8610600" y="6970294"/>
            <a:ext cx="2743200" cy="365125"/>
          </a:xfrm>
        </p:spPr>
        <p:txBody>
          <a:bodyPr/>
          <a:lstStyle/>
          <a:p>
            <a:fld id="{45D37B1E-C366-494F-A587-962AD9AABC83}" type="slidenum">
              <a:rPr lang="da-DK" smtClean="0"/>
              <a:t>‹nr.›</a:t>
            </a:fld>
            <a:endParaRPr lang="da-DK" dirty="0"/>
          </a:p>
        </p:txBody>
      </p:sp>
      <p:grpSp>
        <p:nvGrpSpPr>
          <p:cNvPr id="10" name="Group 1"/>
          <p:cNvGrpSpPr/>
          <p:nvPr userDrawn="1"/>
        </p:nvGrpSpPr>
        <p:grpSpPr>
          <a:xfrm>
            <a:off x="12253011" y="2657250"/>
            <a:ext cx="2544960" cy="2929007"/>
            <a:chOff x="-1908720" y="2657249"/>
            <a:chExt cx="1908720" cy="2929007"/>
          </a:xfrm>
        </p:grpSpPr>
        <p:sp>
          <p:nvSpPr>
            <p:cNvPr id="11" name="Tekstboks 2"/>
            <p:cNvSpPr txBox="1"/>
            <p:nvPr userDrawn="1"/>
          </p:nvSpPr>
          <p:spPr bwMode="auto">
            <a:xfrm>
              <a:off x="-1908720" y="2657249"/>
              <a:ext cx="1908720" cy="2929007"/>
            </a:xfrm>
            <a:prstGeom prst="rect">
              <a:avLst/>
            </a:prstGeom>
            <a:noFill/>
          </p:spPr>
          <p:txBody>
            <a:bodyPr wrap="square" lIns="144000" tIns="0" rIns="0" bIns="0">
              <a:spAutoFit/>
            </a:bodyPr>
            <a:lstStyle/>
            <a:p>
              <a:pPr algn="l" eaLnBrk="1" hangingPunct="1">
                <a:spcAft>
                  <a:spcPts val="600"/>
                </a:spcAft>
                <a:buFontTx/>
                <a:buNone/>
                <a:defRPr/>
              </a:pPr>
              <a:r>
                <a:rPr lang="da-DK" sz="900" b="1" noProof="1">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a:solidFill>
                    <a:schemeClr val="tx1">
                      <a:lumMod val="50000"/>
                      <a:lumOff val="50000"/>
                    </a:schemeClr>
                  </a:solidFill>
                </a:rPr>
                <a:t>1.</a:t>
              </a:r>
              <a:r>
                <a:rPr lang="da-DK" sz="900" noProof="1">
                  <a:solidFill>
                    <a:schemeClr val="tx1">
                      <a:lumMod val="50000"/>
                      <a:lumOff val="50000"/>
                    </a:schemeClr>
                  </a:solidFill>
                </a:rPr>
                <a:t> Klik på det lille billede-indsættelsesikon i midten</a:t>
              </a:r>
              <a:br>
                <a:rPr lang="da-DK" sz="900" noProof="1">
                  <a:solidFill>
                    <a:schemeClr val="tx1">
                      <a:lumMod val="50000"/>
                      <a:lumOff val="50000"/>
                    </a:schemeClr>
                  </a:solidFill>
                </a:rPr>
              </a:br>
              <a:r>
                <a:rPr lang="da-DK" sz="900" noProof="1">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a:solidFill>
                    <a:schemeClr val="tx1">
                      <a:lumMod val="50000"/>
                      <a:lumOff val="50000"/>
                    </a:schemeClr>
                  </a:solidFill>
                </a:rPr>
                <a:t>2. </a:t>
              </a:r>
              <a:r>
                <a:rPr lang="da-DK" sz="900" noProof="1">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a:solidFill>
                    <a:schemeClr val="tx1">
                      <a:lumMod val="50000"/>
                      <a:lumOff val="50000"/>
                    </a:schemeClr>
                  </a:solidFill>
                </a:rPr>
                <a:t>3. </a:t>
              </a:r>
              <a:r>
                <a:rPr lang="da-DK" sz="900" noProof="1">
                  <a:solidFill>
                    <a:schemeClr val="tx1">
                      <a:lumMod val="50000"/>
                      <a:lumOff val="50000"/>
                    </a:schemeClr>
                  </a:solidFill>
                </a:rPr>
                <a:t>Klik </a:t>
              </a:r>
              <a:r>
                <a:rPr lang="da-DK" sz="900" b="1" noProof="1">
                  <a:solidFill>
                    <a:schemeClr val="tx1">
                      <a:lumMod val="50000"/>
                      <a:lumOff val="50000"/>
                    </a:schemeClr>
                  </a:solidFill>
                </a:rPr>
                <a:t>Beskær </a:t>
              </a:r>
              <a:r>
                <a:rPr lang="da-DK" sz="900" noProof="1">
                  <a:solidFill>
                    <a:schemeClr val="tx1">
                      <a:lumMod val="50000"/>
                      <a:lumOff val="50000"/>
                    </a:schemeClr>
                  </a:solidFill>
                </a:rPr>
                <a:t>for at ændre</a:t>
              </a:r>
            </a:p>
            <a:p>
              <a:pPr algn="l" eaLnBrk="1" hangingPunct="1">
                <a:spcBef>
                  <a:spcPts val="0"/>
                </a:spcBef>
                <a:spcAft>
                  <a:spcPts val="240"/>
                </a:spcAft>
                <a:buFontTx/>
                <a:buNone/>
                <a:defRPr/>
              </a:pPr>
              <a:r>
                <a:rPr lang="da-DK" sz="900" noProof="1">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a:solidFill>
                    <a:schemeClr val="tx1">
                      <a:lumMod val="50000"/>
                      <a:lumOff val="50000"/>
                    </a:schemeClr>
                  </a:solidFill>
                  <a:cs typeface="Arial" pitchFamily="34" charset="0"/>
                </a:rPr>
                <a:t>4. </a:t>
              </a:r>
              <a:r>
                <a:rPr lang="da-DK" altLang="da-DK" sz="900" noProof="1">
                  <a:solidFill>
                    <a:schemeClr val="tx1">
                      <a:lumMod val="50000"/>
                      <a:lumOff val="50000"/>
                    </a:schemeClr>
                  </a:solidFill>
                  <a:cs typeface="Arial" pitchFamily="34" charset="0"/>
                </a:rPr>
                <a:t>Ønsker du at skalere billedet, så hold </a:t>
              </a:r>
              <a:r>
                <a:rPr lang="da-DK" altLang="da-DK" sz="900" b="1" noProof="1">
                  <a:solidFill>
                    <a:schemeClr val="tx1">
                      <a:lumMod val="50000"/>
                      <a:lumOff val="50000"/>
                    </a:schemeClr>
                  </a:solidFill>
                  <a:cs typeface="Arial" pitchFamily="34" charset="0"/>
                </a:rPr>
                <a:t>SHIFT</a:t>
              </a:r>
              <a:r>
                <a:rPr lang="da-DK" altLang="da-DK" sz="900" noProof="1">
                  <a:solidFill>
                    <a:schemeClr val="tx1">
                      <a:lumMod val="50000"/>
                      <a:lumOff val="50000"/>
                    </a:schemeClr>
                  </a:solidFill>
                  <a:cs typeface="Arial" pitchFamily="34" charset="0"/>
                </a:rPr>
                <a:t>-knappen nede, mens der trækkes i billedets hjørner</a:t>
              </a:r>
            </a:p>
            <a:p>
              <a:pPr algn="l" eaLnBrk="1" hangingPunct="1">
                <a:spcBef>
                  <a:spcPct val="0"/>
                </a:spcBef>
                <a:spcAft>
                  <a:spcPts val="240"/>
                </a:spcAft>
                <a:buFontTx/>
                <a:buNone/>
                <a:defRPr/>
              </a:pPr>
              <a:endParaRPr lang="da-DK" altLang="da-DK" sz="900" noProof="1">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noProof="1">
                <a:solidFill>
                  <a:schemeClr val="tx1">
                    <a:lumMod val="50000"/>
                    <a:lumOff val="50000"/>
                  </a:schemeClr>
                </a:solidFill>
                <a:cs typeface="Arial" pitchFamily="34" charset="0"/>
              </a:endParaRPr>
            </a:p>
            <a:p>
              <a:pPr algn="l" eaLnBrk="1" fontAlgn="auto" hangingPunct="1">
                <a:spcBef>
                  <a:spcPts val="600"/>
                </a:spcBef>
                <a:spcAft>
                  <a:spcPts val="240"/>
                </a:spcAft>
                <a:buFontTx/>
                <a:buNone/>
                <a:defRPr/>
              </a:pPr>
              <a:endParaRPr lang="da-DK" sz="900" b="1" noProof="1">
                <a:solidFill>
                  <a:schemeClr val="tx1">
                    <a:lumMod val="50000"/>
                    <a:lumOff val="50000"/>
                  </a:schemeClr>
                </a:solidFill>
              </a:endParaRPr>
            </a:p>
            <a:p>
              <a:pPr algn="l" eaLnBrk="1" hangingPunct="1">
                <a:spcBef>
                  <a:spcPct val="0"/>
                </a:spcBef>
                <a:spcAft>
                  <a:spcPts val="240"/>
                </a:spcAft>
                <a:buFontTx/>
                <a:buNone/>
                <a:defRPr/>
              </a:pPr>
              <a:r>
                <a:rPr lang="da-DK" altLang="da-DK" sz="900" b="1" noProof="1">
                  <a:solidFill>
                    <a:schemeClr val="tx1">
                      <a:lumMod val="50000"/>
                      <a:lumOff val="50000"/>
                    </a:schemeClr>
                  </a:solidFill>
                  <a:cs typeface="Arial" pitchFamily="34" charset="0"/>
                </a:rPr>
                <a:t>Tip</a:t>
              </a:r>
              <a:r>
                <a:rPr lang="da-DK" altLang="da-DK" sz="900" noProof="1">
                  <a:solidFill>
                    <a:schemeClr val="tx1">
                      <a:lumMod val="50000"/>
                      <a:lumOff val="50000"/>
                    </a:schemeClr>
                  </a:solidFill>
                  <a:cs typeface="Arial" pitchFamily="34" charset="0"/>
                </a:rPr>
                <a:t>: Hvis du sletter billedet, og sætter et ny ind, kan billedet lægge sig foran ikonet, hvis dette sker, skal du vælge billedet, højreklik og vælg </a:t>
              </a:r>
              <a:r>
                <a:rPr lang="da-DK" altLang="da-DK" sz="900" b="1" noProof="1">
                  <a:solidFill>
                    <a:schemeClr val="tx1">
                      <a:lumMod val="50000"/>
                      <a:lumOff val="50000"/>
                    </a:schemeClr>
                  </a:solidFill>
                  <a:cs typeface="Arial" pitchFamily="34" charset="0"/>
                </a:rPr>
                <a:t>Placer bagest</a:t>
              </a:r>
            </a:p>
            <a:p>
              <a:pPr algn="l" eaLnBrk="1" hangingPunct="1">
                <a:spcBef>
                  <a:spcPct val="0"/>
                </a:spcBef>
                <a:spcAft>
                  <a:spcPts val="240"/>
                </a:spcAft>
                <a:buFontTx/>
                <a:buNone/>
                <a:defRPr/>
              </a:pPr>
              <a:endParaRPr lang="da-DK" altLang="da-DK" sz="900" noProof="1">
                <a:solidFill>
                  <a:schemeClr val="tx1">
                    <a:lumMod val="50000"/>
                    <a:lumOff val="50000"/>
                  </a:schemeClr>
                </a:solidFill>
                <a:cs typeface="Arial" pitchFamily="34" charset="0"/>
              </a:endParaRPr>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075" y="3807915"/>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4"/>
            <p:cNvPicPr>
              <a:picLocks noChangeAspect="1"/>
            </p:cNvPicPr>
            <p:nvPr userDrawn="1"/>
          </p:nvPicPr>
          <p:blipFill>
            <a:blip r:embed="rId3"/>
            <a:stretch>
              <a:fillRect/>
            </a:stretch>
          </p:blipFill>
          <p:spPr>
            <a:xfrm>
              <a:off x="-1752075" y="4611901"/>
              <a:ext cx="248116" cy="288791"/>
            </a:xfrm>
            <a:prstGeom prst="rect">
              <a:avLst/>
            </a:prstGeom>
          </p:spPr>
        </p:pic>
      </p:grpSp>
    </p:spTree>
    <p:extLst>
      <p:ext uri="{BB962C8B-B14F-4D97-AF65-F5344CB8AC3E}">
        <p14:creationId xmlns:p14="http://schemas.microsoft.com/office/powerpoint/2010/main" val="1776265881"/>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eaker">
    <p:spTree>
      <p:nvGrpSpPr>
        <p:cNvPr id="1" name=""/>
        <p:cNvGrpSpPr/>
        <p:nvPr/>
      </p:nvGrpSpPr>
      <p:grpSpPr>
        <a:xfrm>
          <a:off x="0" y="0"/>
          <a:ext cx="0" cy="0"/>
          <a:chOff x="0" y="0"/>
          <a:chExt cx="0" cy="0"/>
        </a:xfrm>
      </p:grpSpPr>
      <p:sp>
        <p:nvSpPr>
          <p:cNvPr id="8" name="Pladsholder til tekst 1"/>
          <p:cNvSpPr>
            <a:spLocks noGrp="1"/>
          </p:cNvSpPr>
          <p:nvPr>
            <p:ph type="body" sz="quarter" idx="13" hasCustomPrompt="1"/>
          </p:nvPr>
        </p:nvSpPr>
        <p:spPr>
          <a:xfrm>
            <a:off x="960967" y="361950"/>
            <a:ext cx="7823200" cy="2980340"/>
          </a:xfrm>
        </p:spPr>
        <p:txBody>
          <a:bodyPr anchor="b" anchorCtr="0"/>
          <a:lstStyle>
            <a:lvl1pPr>
              <a:lnSpc>
                <a:spcPct val="97000"/>
              </a:lnSpc>
              <a:buFontTx/>
              <a:buNone/>
              <a:defRPr sz="3000" b="1">
                <a:solidFill>
                  <a:schemeClr val="accent1"/>
                </a:solidFill>
              </a:defRPr>
            </a:lvl1pPr>
          </a:lstStyle>
          <a:p>
            <a:pPr lvl="0"/>
            <a:r>
              <a:rPr lang="da-DK" dirty="0"/>
              <a:t>Klik og tilføj titel</a:t>
            </a:r>
          </a:p>
        </p:txBody>
      </p:sp>
      <p:sp>
        <p:nvSpPr>
          <p:cNvPr id="10" name="Pladsholder til tekst 2"/>
          <p:cNvSpPr>
            <a:spLocks noGrp="1"/>
          </p:cNvSpPr>
          <p:nvPr>
            <p:ph type="body" sz="quarter" idx="14" hasCustomPrompt="1"/>
          </p:nvPr>
        </p:nvSpPr>
        <p:spPr>
          <a:xfrm>
            <a:off x="958851" y="4181673"/>
            <a:ext cx="7825316" cy="360040"/>
          </a:xfrm>
        </p:spPr>
        <p:txBody>
          <a:bodyPr/>
          <a:lstStyle>
            <a:lvl1pPr>
              <a:lnSpc>
                <a:spcPct val="104000"/>
              </a:lnSpc>
              <a:buFontTx/>
              <a:buNone/>
              <a:defRPr sz="2000" b="1">
                <a:solidFill>
                  <a:schemeClr val="accent2"/>
                </a:solidFill>
              </a:defRPr>
            </a:lvl1pPr>
          </a:lstStyle>
          <a:p>
            <a:r>
              <a:rPr lang="da-DK" dirty="0"/>
              <a:t>Klik og tilføj navn</a:t>
            </a:r>
          </a:p>
        </p:txBody>
      </p:sp>
      <p:sp>
        <p:nvSpPr>
          <p:cNvPr id="11" name="Pladsholder til tekst 3"/>
          <p:cNvSpPr>
            <a:spLocks noGrp="1"/>
          </p:cNvSpPr>
          <p:nvPr>
            <p:ph type="body" sz="quarter" idx="15" hasCustomPrompt="1"/>
          </p:nvPr>
        </p:nvSpPr>
        <p:spPr>
          <a:xfrm>
            <a:off x="960967" y="4507611"/>
            <a:ext cx="7825316" cy="360040"/>
          </a:xfrm>
        </p:spPr>
        <p:txBody>
          <a:bodyPr/>
          <a:lstStyle>
            <a:lvl1pPr>
              <a:lnSpc>
                <a:spcPct val="104000"/>
              </a:lnSpc>
              <a:buFontTx/>
              <a:buNone/>
              <a:defRPr sz="2000" b="1">
                <a:solidFill>
                  <a:schemeClr val="accent2"/>
                </a:solidFill>
              </a:defRPr>
            </a:lvl1pPr>
          </a:lstStyle>
          <a:p>
            <a:r>
              <a:rPr lang="da-DK" dirty="0"/>
              <a:t>Klik og tilføj stillingsbetegnelse</a:t>
            </a:r>
          </a:p>
        </p:txBody>
      </p:sp>
      <p:sp>
        <p:nvSpPr>
          <p:cNvPr id="9" name="Pladsholder til tekst streg"/>
          <p:cNvSpPr>
            <a:spLocks noGrp="1"/>
          </p:cNvSpPr>
          <p:nvPr>
            <p:ph type="body" sz="quarter" idx="16" hasCustomPrompt="1"/>
          </p:nvPr>
        </p:nvSpPr>
        <p:spPr>
          <a:xfrm>
            <a:off x="971821" y="3542278"/>
            <a:ext cx="6216000" cy="374400"/>
          </a:xfrm>
          <a:blipFill>
            <a:blip r:embed="rId2"/>
            <a:stretch>
              <a:fillRect/>
            </a:stretch>
          </a:blipFill>
        </p:spPr>
        <p:txBody>
          <a:bodyPr/>
          <a:lstStyle>
            <a:lvl1pPr>
              <a:defRPr sz="100">
                <a:solidFill>
                  <a:schemeClr val="bg1"/>
                </a:solidFill>
              </a:defRPr>
            </a:lvl1pPr>
          </a:lstStyle>
          <a:p>
            <a:pPr lvl="0"/>
            <a:r>
              <a:rPr lang="da-DK" dirty="0"/>
              <a:t>.</a:t>
            </a:r>
          </a:p>
        </p:txBody>
      </p:sp>
      <p:sp>
        <p:nvSpPr>
          <p:cNvPr id="3" name="Pladsholder til dato 2"/>
          <p:cNvSpPr>
            <a:spLocks noGrp="1"/>
          </p:cNvSpPr>
          <p:nvPr>
            <p:ph type="dt" sz="half" idx="10"/>
          </p:nvPr>
        </p:nvSpPr>
        <p:spPr/>
        <p:txBody>
          <a:bodyPr/>
          <a:lstStyle/>
          <a:p>
            <a:fld id="{1B8F0DAF-A856-4616-91F7-CAE7F4BC97D0}" type="datetime1">
              <a:rPr lang="da-DK" smtClean="0"/>
              <a:t>16-03-2020</a:t>
            </a:fld>
            <a:endParaRPr lang="da-DK" dirty="0"/>
          </a:p>
        </p:txBody>
      </p:sp>
      <p:sp>
        <p:nvSpPr>
          <p:cNvPr id="4" name="Pladsholder til sidefod 3"/>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‹nr.›</a:t>
            </a:fld>
            <a:endParaRPr lang="da-DK" dirty="0"/>
          </a:p>
        </p:txBody>
      </p:sp>
    </p:spTree>
    <p:extLst>
      <p:ext uri="{BB962C8B-B14F-4D97-AF65-F5344CB8AC3E}">
        <p14:creationId xmlns:p14="http://schemas.microsoft.com/office/powerpoint/2010/main" val="29262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0001" y="188641"/>
            <a:ext cx="10273151" cy="1445461"/>
          </a:xfrm>
          <a:prstGeom prst="rect">
            <a:avLst/>
          </a:prstGeom>
        </p:spPr>
        <p:txBody>
          <a:bodyPr vert="horz" lIns="0" tIns="0" rIns="0" bIns="0" rtlCol="0" anchor="ctr" anchorCtr="0">
            <a:noAutofit/>
          </a:bodyPr>
          <a:lstStyle/>
          <a:p>
            <a:r>
              <a:rPr lang="da-DK" dirty="0"/>
              <a:t>Klik og tilføj titel</a:t>
            </a:r>
          </a:p>
        </p:txBody>
      </p:sp>
      <p:sp>
        <p:nvSpPr>
          <p:cNvPr id="3" name="Text Placeholder 2"/>
          <p:cNvSpPr>
            <a:spLocks noGrp="1"/>
          </p:cNvSpPr>
          <p:nvPr>
            <p:ph type="body" idx="1"/>
          </p:nvPr>
        </p:nvSpPr>
        <p:spPr>
          <a:xfrm>
            <a:off x="960001" y="1993630"/>
            <a:ext cx="10273151" cy="3811634"/>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a:p>
            <a:pPr lvl="4"/>
            <a:endParaRPr lang="da-DK" dirty="0"/>
          </a:p>
        </p:txBody>
      </p:sp>
      <p:sp>
        <p:nvSpPr>
          <p:cNvPr id="4" name="Date Placeholder 3" hidden="1"/>
          <p:cNvSpPr>
            <a:spLocks noGrp="1"/>
          </p:cNvSpPr>
          <p:nvPr>
            <p:ph type="dt" sz="half" idx="2"/>
          </p:nvPr>
        </p:nvSpPr>
        <p:spPr>
          <a:xfrm>
            <a:off x="13392811" y="5971447"/>
            <a:ext cx="1152128" cy="365125"/>
          </a:xfrm>
          <a:prstGeom prst="rect">
            <a:avLst/>
          </a:prstGeom>
        </p:spPr>
        <p:txBody>
          <a:bodyPr vert="horz" lIns="0" tIns="0" rIns="0" bIns="0" rtlCol="0" anchor="b" anchorCtr="0"/>
          <a:lstStyle>
            <a:lvl1pPr algn="l">
              <a:defRPr sz="800">
                <a:solidFill>
                  <a:schemeClr val="bg1">
                    <a:lumMod val="75000"/>
                  </a:schemeClr>
                </a:solidFill>
              </a:defRPr>
            </a:lvl1pPr>
          </a:lstStyle>
          <a:p>
            <a:fld id="{1399CA86-CF50-4F74-BA3E-93F14132E6C9}" type="datetime1">
              <a:rPr lang="da-DK" smtClean="0"/>
              <a:t>16-03-2020</a:t>
            </a:fld>
            <a:endParaRPr lang="da-DK" dirty="0"/>
          </a:p>
        </p:txBody>
      </p:sp>
      <p:sp>
        <p:nvSpPr>
          <p:cNvPr id="5" name="Footer Placeholder 4"/>
          <p:cNvSpPr>
            <a:spLocks noGrp="1"/>
          </p:cNvSpPr>
          <p:nvPr>
            <p:ph type="ftr" sz="quarter" idx="3"/>
          </p:nvPr>
        </p:nvSpPr>
        <p:spPr>
          <a:xfrm>
            <a:off x="1752513" y="6334022"/>
            <a:ext cx="5184000" cy="176532"/>
          </a:xfrm>
          <a:prstGeom prst="rect">
            <a:avLst/>
          </a:prstGeom>
        </p:spPr>
        <p:txBody>
          <a:bodyPr vert="horz" lIns="0" tIns="0" rIns="0" bIns="0" rtlCol="0" anchor="b" anchorCtr="0"/>
          <a:lstStyle>
            <a:lvl1pPr algn="l">
              <a:defRPr sz="800" b="1" cap="all" baseline="0">
                <a:solidFill>
                  <a:schemeClr val="accent1"/>
                </a:solidFill>
              </a:defRPr>
            </a:lvl1pPr>
          </a:lstStyle>
          <a:p>
            <a:r>
              <a:rPr lang="da-DK" smtClean="0"/>
              <a:t>Referat af bestyrelsesmødet den 5. marts 2020  i Helsingør Vand A/S og Forsyning Helsingør Spildevand A/S </a:t>
            </a:r>
            <a:endParaRPr lang="da-DK" dirty="0"/>
          </a:p>
        </p:txBody>
      </p:sp>
      <p:sp>
        <p:nvSpPr>
          <p:cNvPr id="6" name="Slide Number Placeholder 5"/>
          <p:cNvSpPr>
            <a:spLocks noGrp="1"/>
          </p:cNvSpPr>
          <p:nvPr>
            <p:ph type="sldNum" sz="quarter" idx="4"/>
          </p:nvPr>
        </p:nvSpPr>
        <p:spPr>
          <a:xfrm>
            <a:off x="960000" y="6334022"/>
            <a:ext cx="623499" cy="176532"/>
          </a:xfrm>
          <a:prstGeom prst="rect">
            <a:avLst/>
          </a:prstGeom>
        </p:spPr>
        <p:txBody>
          <a:bodyPr vert="horz" lIns="0" tIns="0" rIns="0" bIns="0" rtlCol="0" anchor="b" anchorCtr="0"/>
          <a:lstStyle>
            <a:lvl1pPr algn="l">
              <a:defRPr sz="800" b="1">
                <a:solidFill>
                  <a:schemeClr val="accent1"/>
                </a:solidFill>
              </a:defRPr>
            </a:lvl1pPr>
          </a:lstStyle>
          <a:p>
            <a:r>
              <a:rPr lang="da-DK" cap="all" dirty="0"/>
              <a:t>Side</a:t>
            </a:r>
            <a:r>
              <a:rPr lang="da-DK" dirty="0"/>
              <a:t> </a:t>
            </a:r>
            <a:fld id="{5BA07366-CB75-4AA8-9E5B-928B849F427C}" type="slidenum">
              <a:rPr lang="da-DK" smtClean="0"/>
              <a:pPr/>
              <a:t>‹nr.›</a:t>
            </a:fld>
            <a:endParaRPr lang="da-DK" dirty="0"/>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237344" y="6081867"/>
            <a:ext cx="1995808" cy="401825"/>
          </a:xfrm>
          <a:prstGeom prst="rect">
            <a:avLst/>
          </a:prstGeom>
        </p:spPr>
      </p:pic>
    </p:spTree>
    <p:extLst>
      <p:ext uri="{BB962C8B-B14F-4D97-AF65-F5344CB8AC3E}">
        <p14:creationId xmlns:p14="http://schemas.microsoft.com/office/powerpoint/2010/main" val="43822605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3" r:id="rId3"/>
    <p:sldLayoutId id="2147483667" r:id="rId4"/>
    <p:sldLayoutId id="2147483666" r:id="rId5"/>
    <p:sldLayoutId id="2147483650" r:id="rId6"/>
    <p:sldLayoutId id="2147483662" r:id="rId7"/>
    <p:sldLayoutId id="2147483660" r:id="rId8"/>
    <p:sldLayoutId id="2147483664" r:id="rId9"/>
    <p:sldLayoutId id="2147483665" r:id="rId10"/>
    <p:sldLayoutId id="2147483654" r:id="rId11"/>
    <p:sldLayoutId id="2147483655" r:id="rId12"/>
    <p:sldLayoutId id="2147483668" r:id="rId13"/>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p:titleStyle>
    <p:bodyStyle>
      <a:lvl1pPr marL="0" indent="0" algn="l" defTabSz="914400" rtl="0" eaLnBrk="1" latinLnBrk="0" hangingPunct="1">
        <a:lnSpc>
          <a:spcPct val="109000"/>
        </a:lnSpc>
        <a:spcBef>
          <a:spcPts val="0"/>
        </a:spcBef>
        <a:buFont typeface="Calibri" panose="020F0502020204030204" pitchFamily="34" charset="0"/>
        <a:buChar char="​"/>
        <a:defRPr sz="2000" kern="1200">
          <a:solidFill>
            <a:schemeClr val="tx1"/>
          </a:solidFill>
          <a:latin typeface="+mn-lt"/>
          <a:ea typeface="+mn-ea"/>
          <a:cs typeface="+mn-cs"/>
        </a:defRPr>
      </a:lvl1pPr>
      <a:lvl2pPr marL="18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2pPr>
      <a:lvl3pPr marL="36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3pPr>
      <a:lvl4pPr marL="54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4pPr>
      <a:lvl5pPr marL="720000" indent="-180000" algn="l" defTabSz="914400" rtl="0" eaLnBrk="1" latinLnBrk="0" hangingPunct="1">
        <a:lnSpc>
          <a:spcPct val="109000"/>
        </a:lnSpc>
        <a:spcBef>
          <a:spcPts val="0"/>
        </a:spcBef>
        <a:buClr>
          <a:schemeClr val="accent2"/>
        </a:buClr>
        <a:buFont typeface="Arial" panose="020B0604020202020204" pitchFamily="34" charset="0"/>
        <a:buChar char="•"/>
        <a:defRPr sz="2000" kern="1200">
          <a:solidFill>
            <a:schemeClr val="tx1"/>
          </a:solidFill>
          <a:latin typeface="+mn-lt"/>
          <a:ea typeface="+mn-ea"/>
          <a:cs typeface="+mn-cs"/>
        </a:defRPr>
      </a:lvl5pPr>
      <a:lvl6pPr marL="90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6pPr>
      <a:lvl7pPr marL="108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7pPr>
      <a:lvl8pPr marL="126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8pPr>
      <a:lvl9pPr marL="144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0" y="3789040"/>
            <a:ext cx="12192000" cy="2016224"/>
          </a:xfrm>
        </p:spPr>
        <p:txBody>
          <a:bodyPr/>
          <a:lstStyle/>
          <a:p>
            <a:r>
              <a:rPr lang="da-DK" sz="1600" b="1" dirty="0"/>
              <a:t>Bestyrelsesmøde den 5. marts 2020 - kl. 15.15 – 15. 45 i:</a:t>
            </a:r>
            <a:br>
              <a:rPr lang="da-DK" sz="1600" b="1" dirty="0"/>
            </a:br>
            <a:r>
              <a:rPr lang="da-DK" sz="1600" dirty="0"/>
              <a:t>Forsyning Helsingør Vand A/S</a:t>
            </a:r>
            <a:br>
              <a:rPr lang="da-DK" sz="1600" dirty="0"/>
            </a:br>
            <a:r>
              <a:rPr lang="da-DK" sz="1600" dirty="0"/>
              <a:t>Forsyning Helsingør Spildevand A/S</a:t>
            </a:r>
            <a:br>
              <a:rPr lang="da-DK" sz="1600" dirty="0"/>
            </a:br>
            <a:endParaRPr lang="da-DK" sz="1600" dirty="0"/>
          </a:p>
        </p:txBody>
      </p:sp>
      <p:pic>
        <p:nvPicPr>
          <p:cNvPr id="11" name="Billed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3789039"/>
          </a:xfrm>
          <a:prstGeom prst="rect">
            <a:avLst/>
          </a:prstGeom>
        </p:spPr>
      </p:pic>
    </p:spTree>
    <p:extLst>
      <p:ext uri="{BB962C8B-B14F-4D97-AF65-F5344CB8AC3E}">
        <p14:creationId xmlns:p14="http://schemas.microsoft.com/office/powerpoint/2010/main" val="792380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latin typeface="+mn-lt"/>
              </a:rPr>
              <a:t>4. </a:t>
            </a:r>
            <a:r>
              <a:rPr lang="da-DK" b="1" dirty="0" smtClean="0">
                <a:latin typeface="+mn-lt"/>
              </a:rPr>
              <a:t>Anlægsinvesteringer</a:t>
            </a:r>
            <a:endParaRPr lang="da-DK" b="1" dirty="0">
              <a:latin typeface="+mn-lt"/>
            </a:endParaRPr>
          </a:p>
        </p:txBody>
      </p:sp>
      <p:sp>
        <p:nvSpPr>
          <p:cNvPr id="7" name="Pladsholder til indhold 6"/>
          <p:cNvSpPr>
            <a:spLocks noGrp="1"/>
          </p:cNvSpPr>
          <p:nvPr>
            <p:ph idx="1"/>
          </p:nvPr>
        </p:nvSpPr>
        <p:spPr>
          <a:xfrm>
            <a:off x="960000" y="1916832"/>
            <a:ext cx="10464592" cy="3667618"/>
          </a:xfrm>
        </p:spPr>
        <p:txBody>
          <a:bodyPr/>
          <a:lstStyle/>
          <a:p>
            <a:endParaRPr lang="da-DK" dirty="0"/>
          </a:p>
          <a:p>
            <a:pPr marL="0" indent="0">
              <a:buNone/>
            </a:pPr>
            <a:r>
              <a:rPr lang="da-DK" dirty="0"/>
              <a:t>Den foreløbigt opgjorte anlægsrapportering for 2019 blev præsenteret for bestyrelsen. Der blev i 2019 investeret for 65,0 mio.kr. i drikkevandselskabet og 51,6 mio.kr. i spildevandsselskabet, svarende til 84 pct. henholdsvis 54 pct. af de reviderede anlægsbudgetter for 2019.</a:t>
            </a:r>
          </a:p>
          <a:p>
            <a:endParaRPr lang="da-DK" dirty="0"/>
          </a:p>
          <a:p>
            <a:pPr marL="0" indent="0">
              <a:buNone/>
            </a:pPr>
            <a:r>
              <a:rPr lang="da-DK" dirty="0"/>
              <a:t>Bestyrelsen tog den samlede økonomi- og ledelsesrapportering for vandselskaberne til efterretning.</a:t>
            </a:r>
          </a:p>
          <a:p>
            <a:endParaRPr lang="da-DK" dirty="0"/>
          </a:p>
        </p:txBody>
      </p:sp>
      <p:sp>
        <p:nvSpPr>
          <p:cNvPr id="6" name="Pladsholder til slidenummer 5"/>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10</a:t>
            </a:fld>
            <a:endParaRPr lang="da-DK" dirty="0"/>
          </a:p>
        </p:txBody>
      </p:sp>
      <p:sp>
        <p:nvSpPr>
          <p:cNvPr id="3" name="Pladsholder til sidefod 2"/>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Tree>
    <p:extLst>
      <p:ext uri="{BB962C8B-B14F-4D97-AF65-F5344CB8AC3E}">
        <p14:creationId xmlns:p14="http://schemas.microsoft.com/office/powerpoint/2010/main" val="16114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5. Forsyning Helsingørs vejafvandingsbidrag fra Helsingør Kommune</a:t>
            </a:r>
          </a:p>
        </p:txBody>
      </p:sp>
      <p:sp>
        <p:nvSpPr>
          <p:cNvPr id="7" name="Pladsholder til indhold 6"/>
          <p:cNvSpPr>
            <a:spLocks noGrp="1"/>
          </p:cNvSpPr>
          <p:nvPr>
            <p:ph idx="1"/>
          </p:nvPr>
        </p:nvSpPr>
        <p:spPr>
          <a:xfrm>
            <a:off x="960000" y="1484784"/>
            <a:ext cx="10464592" cy="4171674"/>
          </a:xfrm>
        </p:spPr>
        <p:txBody>
          <a:bodyPr/>
          <a:lstStyle/>
          <a:p>
            <a:endParaRPr lang="da-DK" dirty="0"/>
          </a:p>
          <a:p>
            <a:r>
              <a:rPr lang="da-DK" dirty="0"/>
              <a:t>Forsyning Helsingør Spildevand A/S (spildevandsselskabet) håndterer som en del af selskabets opgaver afledning af vejvand fra kommunale og private fællesveje</a:t>
            </a:r>
          </a:p>
          <a:p>
            <a:r>
              <a:rPr lang="da-DK" dirty="0"/>
              <a:t>For denne håndtering af vejvand opkræver spildevandsselskabet et årligt vejafvandingsbidrag fra Helsingør Kommune, jfr. spildevandsbetalingslovens § 2a, stk. 11</a:t>
            </a:r>
          </a:p>
          <a:p>
            <a:r>
              <a:rPr lang="da-DK" dirty="0"/>
              <a:t>Den gældende betalingsvedtægt for spildevandsselskabet bestemmer i kapitel 4 afsnit 5.2, at ”For afledning af vejvand fra kommunale veje og private fællesveje betaler kommunen et årligt bidrag til selskabet på 1 til 8 pct. af udgiften til spildevandsanlæggene, herunder udgifter til etablering af forsinkelsesbassiner, overløbsbygværker og anlæg til rensning af regnvand (dvs. anlægsprogram-</a:t>
            </a:r>
            <a:r>
              <a:rPr lang="da-DK" dirty="0" err="1"/>
              <a:t>met</a:t>
            </a:r>
            <a:r>
              <a:rPr lang="da-DK" dirty="0"/>
              <a:t>). Procentsatsen fremgår hvert år af takstbladet” </a:t>
            </a:r>
          </a:p>
          <a:p>
            <a:r>
              <a:rPr lang="da-DK" dirty="0"/>
              <a:t>Procentsatsen har i en årrække været fastlagt til 8 pct. af spildevandsselskabet, og det årlige bidrag er blevet beregnet på basis af spildevandsselskabets foretagne anlægsinvesteringer i det samme år, dog fraregnet administrationsbygninger, såsom det nye driftscenter på Energivej</a:t>
            </a:r>
          </a:p>
          <a:p>
            <a:pPr marL="0" indent="0">
              <a:buNone/>
            </a:pPr>
            <a:endParaRPr lang="da-DK" dirty="0"/>
          </a:p>
          <a:p>
            <a:endParaRPr lang="da-DK" dirty="0"/>
          </a:p>
        </p:txBody>
      </p:sp>
      <p:sp>
        <p:nvSpPr>
          <p:cNvPr id="6" name="Pladsholder til slidenummer 5"/>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11</a:t>
            </a:fld>
            <a:endParaRPr lang="da-DK" dirty="0"/>
          </a:p>
        </p:txBody>
      </p:sp>
      <p:sp>
        <p:nvSpPr>
          <p:cNvPr id="3" name="Pladsholder til sidefod 2"/>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Tree>
    <p:extLst>
      <p:ext uri="{BB962C8B-B14F-4D97-AF65-F5344CB8AC3E}">
        <p14:creationId xmlns:p14="http://schemas.microsoft.com/office/powerpoint/2010/main" val="2096528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5. Forsyning Helsingørs vejafvandingsbidrag fra Helsingør Kommune</a:t>
            </a:r>
          </a:p>
        </p:txBody>
      </p:sp>
      <p:sp>
        <p:nvSpPr>
          <p:cNvPr id="7" name="Pladsholder til indhold 6"/>
          <p:cNvSpPr>
            <a:spLocks noGrp="1"/>
          </p:cNvSpPr>
          <p:nvPr>
            <p:ph idx="1"/>
          </p:nvPr>
        </p:nvSpPr>
        <p:spPr>
          <a:xfrm>
            <a:off x="960000" y="1700808"/>
            <a:ext cx="10464592" cy="4171674"/>
          </a:xfrm>
        </p:spPr>
        <p:txBody>
          <a:bodyPr/>
          <a:lstStyle/>
          <a:p>
            <a:r>
              <a:rPr lang="da-DK" dirty="0"/>
              <a:t>En dom fra Østre landsret afsagt den 6. december 2019 har nu fastlagt, at kommunerne alene skal betale vejafvandingsbidrag til ledningsanlæg, der delvist eller udelukkende transporterer vejvand. Dommen er ikke blevet anket, og er derfor for nuværende gældende ret</a:t>
            </a:r>
          </a:p>
          <a:p>
            <a:r>
              <a:rPr lang="da-DK" dirty="0"/>
              <a:t>Helsingør Kommune har primo 2020 henvendt sig til Forsyning Helsingør, med henblik på at få tilbagebetalt uretmæssigt betalt vejafvandingsbidrag for årene 2016, 2017, 2018, som er indenfor forældelsesfristen. Derudover </a:t>
            </a:r>
            <a:r>
              <a:rPr lang="da-DK"/>
              <a:t>vil bidraget </a:t>
            </a:r>
            <a:r>
              <a:rPr lang="da-DK" dirty="0"/>
              <a:t>for 2019 og 2020 også eventuelt skulle nedjusteres</a:t>
            </a:r>
          </a:p>
          <a:p>
            <a:r>
              <a:rPr lang="da-DK" dirty="0"/>
              <a:t>Helsingør Kommune har for 3-årsperioden 2016-2018 betalt et samlet vejafvandingsbidrag til spildevandsselskabet på 8,7 mio.kr., mens der for 2019 er betalt 4,1 mio.kr. I budget 2020 er bidraget budgetteret til 2,7 mio.kr. Det vil sige i gennemsnit ca. 3,0 mio.kr. pr. år</a:t>
            </a:r>
          </a:p>
          <a:p>
            <a:r>
              <a:rPr lang="da-DK" dirty="0"/>
              <a:t>En kommende nærmere analyse vil afdække omfanget af en eventuel tilbagebetaling til Helsingør Kommune i 2020, men det må forventes at kunne udgøre et væsentligt beløb for selskabet</a:t>
            </a:r>
          </a:p>
          <a:p>
            <a:r>
              <a:rPr lang="da-DK" dirty="0"/>
              <a:t>Tilbagebetalingen samt det fremadrettede lavere vejafvandingsbidrag fra Helsingør Kommune vil kunne medføre højere spildevandstakster for spildevandsselskabets øvrige kunder </a:t>
            </a:r>
          </a:p>
          <a:p>
            <a:pPr marL="0" indent="0">
              <a:buNone/>
            </a:pPr>
            <a:endParaRPr lang="da-DK" dirty="0"/>
          </a:p>
          <a:p>
            <a:pPr marL="0" indent="0">
              <a:buNone/>
            </a:pPr>
            <a:endParaRPr lang="da-DK" dirty="0"/>
          </a:p>
          <a:p>
            <a:endParaRPr lang="da-DK" dirty="0"/>
          </a:p>
        </p:txBody>
      </p:sp>
      <p:sp>
        <p:nvSpPr>
          <p:cNvPr id="6" name="Pladsholder til slidenummer 5"/>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12</a:t>
            </a:fld>
            <a:endParaRPr lang="da-DK" dirty="0"/>
          </a:p>
        </p:txBody>
      </p:sp>
      <p:sp>
        <p:nvSpPr>
          <p:cNvPr id="3" name="Pladsholder til sidefod 2"/>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Tree>
    <p:extLst>
      <p:ext uri="{BB962C8B-B14F-4D97-AF65-F5344CB8AC3E}">
        <p14:creationId xmlns:p14="http://schemas.microsoft.com/office/powerpoint/2010/main" val="3264033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6. Grønttorvsdommen </a:t>
            </a:r>
          </a:p>
        </p:txBody>
      </p:sp>
      <p:sp>
        <p:nvSpPr>
          <p:cNvPr id="3" name="Pladsholder til tekst 2"/>
          <p:cNvSpPr>
            <a:spLocks noGrp="1"/>
          </p:cNvSpPr>
          <p:nvPr>
            <p:ph type="body" sz="quarter" idx="13"/>
          </p:nvPr>
        </p:nvSpPr>
        <p:spPr>
          <a:xfrm>
            <a:off x="977573" y="1772816"/>
            <a:ext cx="10274301" cy="3949136"/>
          </a:xfrm>
        </p:spPr>
        <p:txBody>
          <a:bodyPr/>
          <a:lstStyle/>
          <a:p>
            <a:pPr marL="342900" indent="-342900">
              <a:buClr>
                <a:schemeClr val="accent1"/>
              </a:buClr>
              <a:buFont typeface="Arial" panose="020B0604020202020204" pitchFamily="34" charset="0"/>
              <a:buChar char="•"/>
            </a:pPr>
            <a:r>
              <a:rPr lang="da-DK" dirty="0"/>
              <a:t>HOFOR har netop tabt en sag i landsretten angående betaling af det interne ledningsnet ved fortætning af erhvervsgrunde. Sagen blev vundet i byretten og har stor principiel betydning.</a:t>
            </a:r>
          </a:p>
          <a:p>
            <a:pPr marL="342900" indent="-342900">
              <a:buClr>
                <a:schemeClr val="accent1"/>
              </a:buClr>
              <a:buFont typeface="Arial" panose="020B0604020202020204" pitchFamily="34" charset="0"/>
              <a:buChar char="•"/>
            </a:pPr>
            <a:r>
              <a:rPr lang="da-DK" dirty="0"/>
              <a:t>Forsyning Helsingør har anmodet Horten om at vurdere </a:t>
            </a:r>
            <a:r>
              <a:rPr lang="da-DK" dirty="0" smtClean="0"/>
              <a:t>dommen.</a:t>
            </a:r>
            <a:endParaRPr lang="da-DK" dirty="0"/>
          </a:p>
          <a:p>
            <a:pPr marL="342900" indent="-342900">
              <a:buClr>
                <a:schemeClr val="accent1"/>
              </a:buClr>
              <a:buFont typeface="Arial" panose="020B0604020202020204" pitchFamily="34" charset="0"/>
              <a:buChar char="•"/>
            </a:pPr>
            <a:r>
              <a:rPr lang="da-DK" dirty="0"/>
              <a:t>Dommen har efter Hortens vurdering som udgangspunkt ikke betydning for allerede indgåede byggemodningsaftaler om vederlagsfri overdragelse af spildevandsnet til spildevandsselskabet. Dette gælder også indgåede aftaler vedrørende projekter, som endnu ikke er afsluttede. Bygherrerne må som udgangspunkt antages at have været bekendt med den usikkerhed, der har været omkring retsstillingen, og de har derfor har mulighed for tage forbehold for udfaldet af dommen i byggemodningsaftalerne. Hvis de i en aftale har fraskrevet sig kompensation/vederlag, vil de som udgangspunkt være bundet af denne aftale, uanset landsrettens dom. Vi vurderer, at det vil være vanskeligt for bygherrerne at komme igennem med, at en indgået byggemodningsaftale skal tilsidesættes på grund af bristede forudsætninger.</a:t>
            </a:r>
          </a:p>
          <a:p>
            <a:pPr marL="342900" indent="-342900">
              <a:buClr>
                <a:schemeClr val="accent1"/>
              </a:buClr>
              <a:buFont typeface="Arial" panose="020B0604020202020204" pitchFamily="34" charset="0"/>
              <a:buChar char="•"/>
            </a:pPr>
            <a:endParaRPr lang="da-DK" dirty="0"/>
          </a:p>
          <a:p>
            <a:pPr>
              <a:buClr>
                <a:schemeClr val="accent1"/>
              </a:buClr>
              <a:buNone/>
            </a:pPr>
            <a:endParaRPr lang="da-DK" dirty="0"/>
          </a:p>
        </p:txBody>
      </p:sp>
      <p:sp>
        <p:nvSpPr>
          <p:cNvPr id="4" name="Pladsholder til sidefod 3"/>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13</a:t>
            </a:fld>
            <a:endParaRPr lang="da-DK" dirty="0"/>
          </a:p>
        </p:txBody>
      </p:sp>
    </p:spTree>
    <p:extLst>
      <p:ext uri="{BB962C8B-B14F-4D97-AF65-F5344CB8AC3E}">
        <p14:creationId xmlns:p14="http://schemas.microsoft.com/office/powerpoint/2010/main" val="17670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6. Grønttorvsdommen </a:t>
            </a:r>
          </a:p>
        </p:txBody>
      </p:sp>
      <p:sp>
        <p:nvSpPr>
          <p:cNvPr id="3" name="Pladsholder til tekst 2"/>
          <p:cNvSpPr>
            <a:spLocks noGrp="1"/>
          </p:cNvSpPr>
          <p:nvPr>
            <p:ph type="body" sz="quarter" idx="13"/>
          </p:nvPr>
        </p:nvSpPr>
        <p:spPr>
          <a:xfrm>
            <a:off x="958850" y="2166938"/>
            <a:ext cx="10274301" cy="3416300"/>
          </a:xfrm>
        </p:spPr>
        <p:txBody>
          <a:bodyPr/>
          <a:lstStyle/>
          <a:p>
            <a:pPr marL="342900" indent="-342900">
              <a:buFont typeface="Arial" panose="020B0604020202020204" pitchFamily="34" charset="0"/>
              <a:buChar char="•"/>
            </a:pPr>
            <a:r>
              <a:rPr lang="da-DK" dirty="0"/>
              <a:t>Horten vurderer, at Forsyning Helsingør kan holde fast i den nuværende praksis indtil retstillingen er endeligt afklaret – enten ved en Højesteretsdom eller et afslag fra Procesbevillingsnævnet på at landsretsdommen kan indbringes for Højesteret. Forsyning Helsingør må dog nok forvente at bygherrerne fra nu af vil kræve en klausul indsat i nye byggemodningsaftaler, som sikrer bygherrerne kompensation, hvis der ikke opnås tilladelse til at indbringe sagen for Højesteret, eller hvis Højesteret måtte stadfæste landsrettens dom. </a:t>
            </a:r>
          </a:p>
          <a:p>
            <a:endParaRPr lang="da-DK" dirty="0"/>
          </a:p>
          <a:p>
            <a:pPr marL="342900" indent="-342900">
              <a:buClr>
                <a:schemeClr val="accent1"/>
              </a:buClr>
              <a:buFont typeface="Arial" panose="020B0604020202020204" pitchFamily="34" charset="0"/>
              <a:buChar char="•"/>
            </a:pPr>
            <a:endParaRPr lang="da-DK" dirty="0"/>
          </a:p>
        </p:txBody>
      </p:sp>
      <p:sp>
        <p:nvSpPr>
          <p:cNvPr id="4" name="Pladsholder til sidefod 3"/>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5" name="Pladsholder til diasnummer 4"/>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14</a:t>
            </a:fld>
            <a:endParaRPr lang="da-DK" dirty="0"/>
          </a:p>
        </p:txBody>
      </p:sp>
    </p:spTree>
    <p:extLst>
      <p:ext uri="{BB962C8B-B14F-4D97-AF65-F5344CB8AC3E}">
        <p14:creationId xmlns:p14="http://schemas.microsoft.com/office/powerpoint/2010/main" val="4204465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7. Fravigelse af tavshedspligt</a:t>
            </a:r>
          </a:p>
        </p:txBody>
      </p:sp>
      <p:sp>
        <p:nvSpPr>
          <p:cNvPr id="3" name="Pladsholder til tekst 2"/>
          <p:cNvSpPr>
            <a:spLocks noGrp="1"/>
          </p:cNvSpPr>
          <p:nvPr>
            <p:ph type="body" sz="quarter" idx="13"/>
          </p:nvPr>
        </p:nvSpPr>
        <p:spPr>
          <a:xfrm>
            <a:off x="958850" y="1844824"/>
            <a:ext cx="6793334" cy="3960440"/>
          </a:xfrm>
        </p:spPr>
        <p:txBody>
          <a:bodyPr/>
          <a:lstStyle/>
          <a:p>
            <a:pPr>
              <a:buClr>
                <a:schemeClr val="accent1"/>
              </a:buClr>
              <a:buNone/>
            </a:pPr>
            <a:r>
              <a:rPr lang="da-DK" dirty="0"/>
              <a:t>Bestyrelsen skal beslutte, hvilke dagsordenpunkter tavshedspligten skal fraviges.</a:t>
            </a:r>
          </a:p>
          <a:p>
            <a:r>
              <a:rPr lang="da-DK" dirty="0"/>
              <a:t> </a:t>
            </a:r>
          </a:p>
          <a:p>
            <a:r>
              <a:rPr lang="da-DK" dirty="0"/>
              <a:t> </a:t>
            </a:r>
          </a:p>
          <a:p>
            <a:r>
              <a:rPr lang="da-DK" b="1" dirty="0"/>
              <a:t>Formand og direktion indstiller</a:t>
            </a:r>
            <a:r>
              <a:rPr lang="da-DK" dirty="0"/>
              <a:t>, at </a:t>
            </a:r>
          </a:p>
          <a:p>
            <a:pPr marL="342900" lvl="0" indent="-342900">
              <a:buClr>
                <a:schemeClr val="accent1"/>
              </a:buClr>
              <a:buFont typeface="Wingdings" panose="05000000000000000000" pitchFamily="2" charset="2"/>
              <a:buChar char="§"/>
            </a:pPr>
            <a:r>
              <a:rPr lang="da-DK" dirty="0"/>
              <a:t>Tavshedspligten fraviges på samtlige punkter med undtagelse af punkt 4 (resumé udarbejdes)</a:t>
            </a:r>
          </a:p>
          <a:p>
            <a:pPr marL="342900" lvl="0" indent="-342900">
              <a:buClr>
                <a:schemeClr val="accent1"/>
              </a:buClr>
              <a:buFont typeface="Wingdings" panose="05000000000000000000" pitchFamily="2" charset="2"/>
              <a:buChar char="§"/>
            </a:pPr>
            <a:endParaRPr lang="da-DK" dirty="0"/>
          </a:p>
          <a:p>
            <a:pPr lvl="0">
              <a:buClr>
                <a:schemeClr val="accent1"/>
              </a:buClr>
              <a:buNone/>
            </a:pPr>
            <a:r>
              <a:rPr lang="da-DK" b="1" i="1" dirty="0"/>
              <a:t>Indstillingen blev tiltrådt.</a:t>
            </a:r>
          </a:p>
          <a:p>
            <a:pPr marL="882900" lvl="3" indent="-342900">
              <a:buClr>
                <a:schemeClr val="accent1"/>
              </a:buClr>
              <a:buFont typeface="Wingdings" panose="05000000000000000000" pitchFamily="2" charset="2"/>
              <a:buChar char="§"/>
            </a:pPr>
            <a:endParaRPr lang="da-DK" dirty="0"/>
          </a:p>
          <a:p>
            <a:endParaRPr lang="da-DK" dirty="0"/>
          </a:p>
        </p:txBody>
      </p:sp>
      <p:pic>
        <p:nvPicPr>
          <p:cNvPr id="7" name="Pladsholder til billede 6"/>
          <p:cNvPicPr>
            <a:picLocks noGrp="1" noChangeAspect="1"/>
          </p:cNvPicPr>
          <p:nvPr>
            <p:ph type="pic" sz="quarter" idx="14"/>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1675" r="1675"/>
          <a:stretch>
            <a:fillRect/>
          </a:stretch>
        </p:blipFill>
        <p:spPr>
          <a:xfrm>
            <a:off x="7968208" y="2116894"/>
            <a:ext cx="3480967" cy="3416300"/>
          </a:xfrm>
        </p:spPr>
      </p:pic>
      <p:sp>
        <p:nvSpPr>
          <p:cNvPr id="6" name="Pladsholder til slidenummer 5"/>
          <p:cNvSpPr>
            <a:spLocks noGrp="1"/>
          </p:cNvSpPr>
          <p:nvPr>
            <p:ph type="sldNum" sz="quarter" idx="12"/>
          </p:nvPr>
        </p:nvSpPr>
        <p:spPr/>
        <p:txBody>
          <a:bodyPr/>
          <a:lstStyle/>
          <a:p>
            <a:r>
              <a:rPr lang="da-DK" cap="all"/>
              <a:t>Side</a:t>
            </a:r>
            <a:r>
              <a:rPr lang="da-DK"/>
              <a:t> </a:t>
            </a:r>
            <a:fld id="{5BA07366-CB75-4AA8-9E5B-928B849F427C}" type="slidenum">
              <a:rPr lang="da-DK" smtClean="0"/>
              <a:pPr/>
              <a:t>15</a:t>
            </a:fld>
            <a:endParaRPr lang="da-DK" dirty="0"/>
          </a:p>
        </p:txBody>
      </p:sp>
      <p:sp>
        <p:nvSpPr>
          <p:cNvPr id="4" name="Pladsholder til sidefod 3"/>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Tree>
    <p:extLst>
      <p:ext uri="{BB962C8B-B14F-4D97-AF65-F5344CB8AC3E}">
        <p14:creationId xmlns:p14="http://schemas.microsoft.com/office/powerpoint/2010/main" val="2106670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8. Kommunikation</a:t>
            </a:r>
          </a:p>
        </p:txBody>
      </p:sp>
      <p:sp>
        <p:nvSpPr>
          <p:cNvPr id="7" name="Pladsholder til indhold 6"/>
          <p:cNvSpPr>
            <a:spLocks noGrp="1"/>
          </p:cNvSpPr>
          <p:nvPr>
            <p:ph idx="1"/>
          </p:nvPr>
        </p:nvSpPr>
        <p:spPr/>
        <p:txBody>
          <a:bodyPr/>
          <a:lstStyle/>
          <a:p>
            <a:pPr>
              <a:buFont typeface="Wingdings" panose="05000000000000000000" pitchFamily="2" charset="2"/>
              <a:buChar char="§"/>
            </a:pPr>
            <a:r>
              <a:rPr lang="da-DK" dirty="0"/>
              <a:t>Formand og direktion vil fremlægge forslag til kommunikation, som anbefales offentliggjort på baggrund af bestyrelsesmødet.</a:t>
            </a:r>
          </a:p>
        </p:txBody>
      </p:sp>
      <p:sp>
        <p:nvSpPr>
          <p:cNvPr id="5" name="Pladsholder til sidefod 4"/>
          <p:cNvSpPr>
            <a:spLocks noGrp="1"/>
          </p:cNvSpPr>
          <p:nvPr>
            <p:ph type="ftr" sz="quarter" idx="11"/>
          </p:nvPr>
        </p:nvSpPr>
        <p:spPr>
          <a:xfrm>
            <a:off x="1752512" y="6334022"/>
            <a:ext cx="5279591" cy="176532"/>
          </a:xfrm>
        </p:spPr>
        <p:txBody>
          <a:bodyPr/>
          <a:lstStyle/>
          <a:p>
            <a:r>
              <a:rPr lang="da-DK" smtClean="0"/>
              <a:t>Referat af bestyrelsesmødet den 5. marts 2020  i Helsingør Vand A/S og Forsyning Helsingør Spildevand A/S </a:t>
            </a:r>
            <a:endParaRPr lang="da-DK" dirty="0"/>
          </a:p>
        </p:txBody>
      </p:sp>
      <p:sp>
        <p:nvSpPr>
          <p:cNvPr id="6" name="Pladsholder til slidenummer 5"/>
          <p:cNvSpPr>
            <a:spLocks noGrp="1"/>
          </p:cNvSpPr>
          <p:nvPr>
            <p:ph type="sldNum" sz="quarter" idx="12"/>
          </p:nvPr>
        </p:nvSpPr>
        <p:spPr/>
        <p:txBody>
          <a:bodyPr/>
          <a:lstStyle/>
          <a:p>
            <a:r>
              <a:rPr lang="da-DK" cap="all"/>
              <a:t>Side</a:t>
            </a:r>
            <a:r>
              <a:rPr lang="da-DK"/>
              <a:t> </a:t>
            </a:r>
            <a:fld id="{5BA07366-CB75-4AA8-9E5B-928B849F427C}" type="slidenum">
              <a:rPr lang="da-DK" smtClean="0"/>
              <a:pPr/>
              <a:t>16</a:t>
            </a:fld>
            <a:endParaRPr lang="da-DK" dirty="0"/>
          </a:p>
        </p:txBody>
      </p:sp>
    </p:spTree>
    <p:extLst>
      <p:ext uri="{BB962C8B-B14F-4D97-AF65-F5344CB8AC3E}">
        <p14:creationId xmlns:p14="http://schemas.microsoft.com/office/powerpoint/2010/main" val="2408843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9. Mødeplan 2020</a:t>
            </a:r>
          </a:p>
        </p:txBody>
      </p:sp>
      <p:sp>
        <p:nvSpPr>
          <p:cNvPr id="3" name="Pladsholder til tekst 2"/>
          <p:cNvSpPr>
            <a:spLocks noGrp="1"/>
          </p:cNvSpPr>
          <p:nvPr>
            <p:ph type="body" sz="quarter" idx="13"/>
          </p:nvPr>
        </p:nvSpPr>
        <p:spPr>
          <a:xfrm>
            <a:off x="839416" y="1634102"/>
            <a:ext cx="5471583" cy="4392488"/>
          </a:xfrm>
        </p:spPr>
        <p:txBody>
          <a:bodyPr/>
          <a:lstStyle/>
          <a:p>
            <a:r>
              <a:rPr lang="da-DK" sz="1700" dirty="0"/>
              <a:t>Følgende bestyrelsesmøder er aftalt for begge selskaber:</a:t>
            </a:r>
          </a:p>
          <a:p>
            <a:endParaRPr lang="da-DK" sz="1700" b="1" dirty="0"/>
          </a:p>
          <a:p>
            <a:pPr marL="342900" indent="-342900">
              <a:buClr>
                <a:schemeClr val="accent1"/>
              </a:buClr>
              <a:buFont typeface="Wingdings" panose="05000000000000000000" pitchFamily="2" charset="2"/>
              <a:buChar char="§"/>
            </a:pPr>
            <a:r>
              <a:rPr lang="da-DK" sz="1700" dirty="0"/>
              <a:t>Torsdag 30. april 2020</a:t>
            </a:r>
          </a:p>
          <a:p>
            <a:pPr marL="342900" indent="-342900">
              <a:buClr>
                <a:schemeClr val="accent1"/>
              </a:buClr>
              <a:buFont typeface="Wingdings" panose="05000000000000000000" pitchFamily="2" charset="2"/>
              <a:buChar char="§"/>
            </a:pPr>
            <a:r>
              <a:rPr lang="da-DK" sz="1700" dirty="0"/>
              <a:t>Torsdag 24. juni 2020</a:t>
            </a:r>
          </a:p>
          <a:p>
            <a:pPr marL="342900" indent="-342900">
              <a:buClr>
                <a:schemeClr val="accent1"/>
              </a:buClr>
              <a:buFont typeface="Wingdings" panose="05000000000000000000" pitchFamily="2" charset="2"/>
              <a:buChar char="§"/>
            </a:pPr>
            <a:r>
              <a:rPr lang="da-DK" sz="1700" dirty="0"/>
              <a:t>Torsdag 27. august 2020 </a:t>
            </a:r>
          </a:p>
          <a:p>
            <a:pPr marL="342900" indent="-342900">
              <a:buClr>
                <a:schemeClr val="accent1"/>
              </a:buClr>
              <a:buFont typeface="Wingdings" panose="05000000000000000000" pitchFamily="2" charset="2"/>
              <a:buChar char="§"/>
            </a:pPr>
            <a:r>
              <a:rPr lang="da-DK" sz="1700" dirty="0"/>
              <a:t>Torsdag 12. november 2020</a:t>
            </a:r>
          </a:p>
          <a:p>
            <a:pPr marL="342900" indent="-342900">
              <a:buClr>
                <a:schemeClr val="accent1"/>
              </a:buClr>
              <a:buFont typeface="Wingdings" panose="05000000000000000000" pitchFamily="2" charset="2"/>
              <a:buChar char="§"/>
            </a:pPr>
            <a:r>
              <a:rPr lang="da-DK" sz="1700" dirty="0"/>
              <a:t>Torsdag 10. december 2020</a:t>
            </a:r>
            <a:endParaRPr lang="da-DK" dirty="0"/>
          </a:p>
          <a:p>
            <a:endParaRPr lang="da-DK" dirty="0"/>
          </a:p>
        </p:txBody>
      </p:sp>
      <p:pic>
        <p:nvPicPr>
          <p:cNvPr id="7" name="Pladsholder til billede 6"/>
          <p:cNvPicPr>
            <a:picLocks noGrp="1" noChangeAspect="1"/>
          </p:cNvPicPr>
          <p:nvPr>
            <p:ph type="pic" sz="quarter" idx="14"/>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22191" r="22191"/>
          <a:stretch>
            <a:fillRect/>
          </a:stretch>
        </p:blipFill>
        <p:spPr/>
      </p:pic>
      <p:sp>
        <p:nvSpPr>
          <p:cNvPr id="5" name="Pladsholder til sidefod 4"/>
          <p:cNvSpPr>
            <a:spLocks noGrp="1"/>
          </p:cNvSpPr>
          <p:nvPr>
            <p:ph type="ftr" sz="quarter" idx="11"/>
          </p:nvPr>
        </p:nvSpPr>
        <p:spPr>
          <a:xfrm>
            <a:off x="1752512" y="6334022"/>
            <a:ext cx="5351599" cy="176532"/>
          </a:xfrm>
        </p:spPr>
        <p:txBody>
          <a:bodyPr/>
          <a:lstStyle/>
          <a:p>
            <a:r>
              <a:rPr lang="da-DK" smtClean="0"/>
              <a:t>Referat af bestyrelsesmødet den 5. marts 2020  i Helsingør Vand A/S og Forsyning Helsingør Spildevand A/S </a:t>
            </a:r>
            <a:endParaRPr lang="da-DK" dirty="0"/>
          </a:p>
        </p:txBody>
      </p:sp>
      <p:sp>
        <p:nvSpPr>
          <p:cNvPr id="6" name="Pladsholder til slidenummer 5"/>
          <p:cNvSpPr>
            <a:spLocks noGrp="1"/>
          </p:cNvSpPr>
          <p:nvPr>
            <p:ph type="sldNum" sz="quarter" idx="12"/>
          </p:nvPr>
        </p:nvSpPr>
        <p:spPr/>
        <p:txBody>
          <a:bodyPr/>
          <a:lstStyle/>
          <a:p>
            <a:r>
              <a:rPr lang="da-DK" cap="all"/>
              <a:t>Side</a:t>
            </a:r>
            <a:r>
              <a:rPr lang="da-DK"/>
              <a:t> </a:t>
            </a:r>
            <a:fld id="{5BA07366-CB75-4AA8-9E5B-928B849F427C}" type="slidenum">
              <a:rPr lang="da-DK" smtClean="0"/>
              <a:pPr/>
              <a:t>17</a:t>
            </a:fld>
            <a:endParaRPr lang="da-DK" dirty="0"/>
          </a:p>
        </p:txBody>
      </p:sp>
    </p:spTree>
    <p:extLst>
      <p:ext uri="{BB962C8B-B14F-4D97-AF65-F5344CB8AC3E}">
        <p14:creationId xmlns:p14="http://schemas.microsoft.com/office/powerpoint/2010/main" val="1640551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10. Eventuelt</a:t>
            </a:r>
          </a:p>
        </p:txBody>
      </p:sp>
      <p:pic>
        <p:nvPicPr>
          <p:cNvPr id="7" name="Pladsholder til billede 6"/>
          <p:cNvPicPr>
            <a:picLocks noGrp="1" noChangeAspect="1"/>
          </p:cNvPicPr>
          <p:nvPr>
            <p:ph type="pic" sz="quarter" idx="14"/>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t="2578" b="2578"/>
          <a:stretch>
            <a:fillRect/>
          </a:stretch>
        </p:blipFill>
        <p:spPr/>
      </p:pic>
      <p:sp>
        <p:nvSpPr>
          <p:cNvPr id="5" name="Pladsholder til sidefod 4"/>
          <p:cNvSpPr>
            <a:spLocks noGrp="1"/>
          </p:cNvSpPr>
          <p:nvPr>
            <p:ph type="ftr" sz="quarter" idx="11"/>
          </p:nvPr>
        </p:nvSpPr>
        <p:spPr>
          <a:xfrm>
            <a:off x="1752512" y="6334022"/>
            <a:ext cx="5351599" cy="176532"/>
          </a:xfrm>
        </p:spPr>
        <p:txBody>
          <a:bodyPr/>
          <a:lstStyle/>
          <a:p>
            <a:r>
              <a:rPr lang="da-DK" smtClean="0"/>
              <a:t>Referat af bestyrelsesmødet den 5. marts 2020  i Helsingør Vand A/S og Forsyning Helsingør Spildevand A/S </a:t>
            </a:r>
            <a:endParaRPr lang="da-DK" dirty="0"/>
          </a:p>
        </p:txBody>
      </p:sp>
      <p:sp>
        <p:nvSpPr>
          <p:cNvPr id="6" name="Pladsholder til slidenummer 5"/>
          <p:cNvSpPr>
            <a:spLocks noGrp="1"/>
          </p:cNvSpPr>
          <p:nvPr>
            <p:ph type="sldNum" sz="quarter" idx="12"/>
          </p:nvPr>
        </p:nvSpPr>
        <p:spPr/>
        <p:txBody>
          <a:bodyPr/>
          <a:lstStyle/>
          <a:p>
            <a:r>
              <a:rPr lang="da-DK" cap="all"/>
              <a:t>Side</a:t>
            </a:r>
            <a:r>
              <a:rPr lang="da-DK"/>
              <a:t> </a:t>
            </a:r>
            <a:fld id="{5BA07366-CB75-4AA8-9E5B-928B849F427C}" type="slidenum">
              <a:rPr lang="da-DK" smtClean="0"/>
              <a:pPr/>
              <a:t>18</a:t>
            </a:fld>
            <a:endParaRPr lang="da-DK" dirty="0"/>
          </a:p>
        </p:txBody>
      </p:sp>
      <p:sp>
        <p:nvSpPr>
          <p:cNvPr id="3" name="Tekstfelt 2"/>
          <p:cNvSpPr txBox="1"/>
          <p:nvPr/>
        </p:nvSpPr>
        <p:spPr>
          <a:xfrm>
            <a:off x="1055440" y="1844824"/>
            <a:ext cx="5544616" cy="307777"/>
          </a:xfrm>
          <a:prstGeom prst="rect">
            <a:avLst/>
          </a:prstGeom>
          <a:noFill/>
        </p:spPr>
        <p:txBody>
          <a:bodyPr wrap="square" lIns="0" tIns="0" rIns="0" bIns="0" rtlCol="0">
            <a:spAutoFit/>
          </a:bodyPr>
          <a:lstStyle/>
          <a:p>
            <a:r>
              <a:rPr lang="da-DK" sz="2000" b="1" i="1" dirty="0"/>
              <a:t>Intet at bemærke.</a:t>
            </a:r>
          </a:p>
        </p:txBody>
      </p:sp>
    </p:spTree>
    <p:extLst>
      <p:ext uri="{BB962C8B-B14F-4D97-AF65-F5344CB8AC3E}">
        <p14:creationId xmlns:p14="http://schemas.microsoft.com/office/powerpoint/2010/main" val="394649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392" y="365127"/>
            <a:ext cx="10515600" cy="1325563"/>
          </a:xfrm>
        </p:spPr>
        <p:txBody>
          <a:bodyPr/>
          <a:lstStyle/>
          <a:p>
            <a:r>
              <a:rPr lang="da-DK" sz="3600" b="1" dirty="0">
                <a:latin typeface="+mn-lt"/>
              </a:rPr>
              <a:t>Dagsorden</a:t>
            </a:r>
          </a:p>
        </p:txBody>
      </p:sp>
      <p:graphicFrame>
        <p:nvGraphicFramePr>
          <p:cNvPr id="6" name="Pladsholder til indhold 5"/>
          <p:cNvGraphicFramePr>
            <a:graphicFrameLocks noGrp="1"/>
          </p:cNvGraphicFramePr>
          <p:nvPr>
            <p:ph sz="half" idx="2"/>
            <p:extLst>
              <p:ext uri="{D42A27DB-BD31-4B8C-83A1-F6EECF244321}">
                <p14:modId xmlns:p14="http://schemas.microsoft.com/office/powerpoint/2010/main" val="2619164868"/>
              </p:ext>
            </p:extLst>
          </p:nvPr>
        </p:nvGraphicFramePr>
        <p:xfrm>
          <a:off x="623392" y="1688377"/>
          <a:ext cx="5112568" cy="4332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Pladsholder til indhold 5"/>
          <p:cNvGraphicFramePr>
            <a:graphicFrameLocks noGrp="1"/>
          </p:cNvGraphicFramePr>
          <p:nvPr>
            <p:ph sz="quarter" idx="4"/>
            <p:extLst>
              <p:ext uri="{D42A27DB-BD31-4B8C-83A1-F6EECF244321}">
                <p14:modId xmlns:p14="http://schemas.microsoft.com/office/powerpoint/2010/main" val="1823852006"/>
              </p:ext>
            </p:extLst>
          </p:nvPr>
        </p:nvGraphicFramePr>
        <p:xfrm>
          <a:off x="5892627" y="1688375"/>
          <a:ext cx="5832648" cy="43329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Pladsholder til sidefod 3"/>
          <p:cNvSpPr>
            <a:spLocks noGrp="1"/>
          </p:cNvSpPr>
          <p:nvPr>
            <p:ph type="ftr" sz="quarter" idx="11"/>
          </p:nvPr>
        </p:nvSpPr>
        <p:spPr>
          <a:xfrm>
            <a:off x="1752512" y="6334022"/>
            <a:ext cx="5423607" cy="176532"/>
          </a:xfrm>
        </p:spPr>
        <p:txBody>
          <a:bodyPr/>
          <a:lstStyle/>
          <a:p>
            <a:r>
              <a:rPr lang="da-DK" smtClean="0"/>
              <a:t>Referat af bestyrelsesmødet den 5. marts 2020  i Helsingør Vand A/S og Forsyning Helsingør Spildevand A/S </a:t>
            </a:r>
            <a:endParaRPr lang="da-DK" dirty="0"/>
          </a:p>
        </p:txBody>
      </p:sp>
      <p:sp>
        <p:nvSpPr>
          <p:cNvPr id="5" name="Pladsholder til slidenummer 4"/>
          <p:cNvSpPr>
            <a:spLocks noGrp="1"/>
          </p:cNvSpPr>
          <p:nvPr>
            <p:ph type="sldNum" sz="quarter" idx="12"/>
          </p:nvPr>
        </p:nvSpPr>
        <p:spPr/>
        <p:txBody>
          <a:bodyPr/>
          <a:lstStyle/>
          <a:p>
            <a:r>
              <a:rPr lang="da-DK" dirty="0"/>
              <a:t>SIDE </a:t>
            </a:r>
            <a:fld id="{172C3887-5148-47C4-A39E-DBA558CD09E9}" type="slidenum">
              <a:rPr lang="da-DK" smtClean="0"/>
              <a:t>2</a:t>
            </a:fld>
            <a:endParaRPr lang="da-DK" dirty="0"/>
          </a:p>
        </p:txBody>
      </p:sp>
    </p:spTree>
    <p:extLst>
      <p:ext uri="{BB962C8B-B14F-4D97-AF65-F5344CB8AC3E}">
        <p14:creationId xmlns:p14="http://schemas.microsoft.com/office/powerpoint/2010/main" val="76152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1. Godkendelse af dagsorden</a:t>
            </a:r>
          </a:p>
        </p:txBody>
      </p:sp>
      <p:sp>
        <p:nvSpPr>
          <p:cNvPr id="3" name="Pladsholder til indhold 2"/>
          <p:cNvSpPr>
            <a:spLocks noGrp="1"/>
          </p:cNvSpPr>
          <p:nvPr>
            <p:ph type="body" sz="quarter" idx="13"/>
          </p:nvPr>
        </p:nvSpPr>
        <p:spPr/>
        <p:txBody>
          <a:bodyPr/>
          <a:lstStyle/>
          <a:p>
            <a:pPr marL="342900" indent="-342900">
              <a:buClr>
                <a:schemeClr val="accent1">
                  <a:lumMod val="60000"/>
                  <a:lumOff val="40000"/>
                </a:schemeClr>
              </a:buClr>
              <a:buFont typeface="Wingdings" panose="05000000000000000000" pitchFamily="2" charset="2"/>
              <a:buChar char="§"/>
            </a:pPr>
            <a:r>
              <a:rPr lang="da-DK" b="1" dirty="0"/>
              <a:t>Direktionen indstiller, </a:t>
            </a:r>
            <a:r>
              <a:rPr lang="da-DK" dirty="0"/>
              <a:t>at dagsordenen godkendes.</a:t>
            </a:r>
          </a:p>
          <a:p>
            <a:pPr marL="342900" indent="-342900">
              <a:buClr>
                <a:schemeClr val="accent1">
                  <a:lumMod val="60000"/>
                  <a:lumOff val="40000"/>
                </a:schemeClr>
              </a:buClr>
              <a:buFont typeface="Wingdings" panose="05000000000000000000" pitchFamily="2" charset="2"/>
              <a:buChar char="§"/>
            </a:pPr>
            <a:endParaRPr lang="da-DK" dirty="0"/>
          </a:p>
          <a:p>
            <a:pPr>
              <a:buClr>
                <a:schemeClr val="accent1">
                  <a:lumMod val="60000"/>
                  <a:lumOff val="40000"/>
                </a:schemeClr>
              </a:buClr>
              <a:buNone/>
            </a:pPr>
            <a:r>
              <a:rPr lang="da-DK" b="1" i="1" dirty="0"/>
              <a:t>Dagsorden blev godkendt.</a:t>
            </a:r>
          </a:p>
          <a:p>
            <a:pPr>
              <a:buClr>
                <a:schemeClr val="accent1">
                  <a:lumMod val="60000"/>
                  <a:lumOff val="40000"/>
                </a:schemeClr>
              </a:buClr>
              <a:buNone/>
            </a:pPr>
            <a:endParaRPr lang="da-DK" b="1" i="1" dirty="0"/>
          </a:p>
          <a:p>
            <a:pPr>
              <a:buClr>
                <a:schemeClr val="accent1">
                  <a:lumMod val="60000"/>
                  <a:lumOff val="40000"/>
                </a:schemeClr>
              </a:buClr>
              <a:buNone/>
            </a:pPr>
            <a:r>
              <a:rPr lang="da-DK" b="1" i="1" dirty="0"/>
              <a:t>Der var afbud fra Peter Poulsen.</a:t>
            </a:r>
          </a:p>
        </p:txBody>
      </p:sp>
      <p:pic>
        <p:nvPicPr>
          <p:cNvPr id="7" name="Pladsholder til billede 6"/>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tretch>
            <a:fillRect/>
          </a:stretch>
        </p:blipFill>
        <p:spPr>
          <a:xfrm>
            <a:off x="6430434" y="2277597"/>
            <a:ext cx="4802717" cy="3194982"/>
          </a:xfrm>
        </p:spPr>
      </p:pic>
      <p:sp>
        <p:nvSpPr>
          <p:cNvPr id="4" name="Pladsholder til sidefod 3"/>
          <p:cNvSpPr>
            <a:spLocks noGrp="1"/>
          </p:cNvSpPr>
          <p:nvPr>
            <p:ph type="ftr" sz="quarter" idx="11"/>
          </p:nvPr>
        </p:nvSpPr>
        <p:spPr>
          <a:xfrm>
            <a:off x="1752512" y="6334022"/>
            <a:ext cx="5495615" cy="176532"/>
          </a:xfrm>
        </p:spPr>
        <p:txBody>
          <a:bodyPr/>
          <a:lstStyle/>
          <a:p>
            <a:r>
              <a:rPr lang="da-DK" smtClean="0"/>
              <a:t>Referat af bestyrelsesmødet den 5. marts 2020  i Helsingør Vand A/S og Forsyning Helsingør Spildevand A/S </a:t>
            </a:r>
            <a:endParaRPr lang="da-DK" dirty="0"/>
          </a:p>
        </p:txBody>
      </p:sp>
      <p:sp>
        <p:nvSpPr>
          <p:cNvPr id="5" name="Pladsholder til slidenummer 4"/>
          <p:cNvSpPr>
            <a:spLocks noGrp="1"/>
          </p:cNvSpPr>
          <p:nvPr>
            <p:ph type="sldNum" sz="quarter" idx="12"/>
          </p:nvPr>
        </p:nvSpPr>
        <p:spPr/>
        <p:txBody>
          <a:bodyPr/>
          <a:lstStyle/>
          <a:p>
            <a:r>
              <a:rPr lang="da-DK" cap="all"/>
              <a:t>Side</a:t>
            </a:r>
            <a:r>
              <a:rPr lang="da-DK"/>
              <a:t> </a:t>
            </a:r>
            <a:fld id="{5BA07366-CB75-4AA8-9E5B-928B849F427C}" type="slidenum">
              <a:rPr lang="da-DK" smtClean="0"/>
              <a:pPr/>
              <a:t>3</a:t>
            </a:fld>
            <a:endParaRPr lang="da-DK" dirty="0"/>
          </a:p>
        </p:txBody>
      </p:sp>
    </p:spTree>
    <p:extLst>
      <p:ext uri="{BB962C8B-B14F-4D97-AF65-F5344CB8AC3E}">
        <p14:creationId xmlns:p14="http://schemas.microsoft.com/office/powerpoint/2010/main" val="41726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424" y="188641"/>
            <a:ext cx="10273151" cy="1445461"/>
          </a:xfrm>
        </p:spPr>
        <p:txBody>
          <a:bodyPr/>
          <a:lstStyle/>
          <a:p>
            <a:r>
              <a:rPr lang="da-DK" b="1" dirty="0">
                <a:latin typeface="+mn-lt"/>
              </a:rPr>
              <a:t>2</a:t>
            </a:r>
            <a:r>
              <a:rPr lang="da-DK" sz="3600" b="1" dirty="0">
                <a:latin typeface="+mn-lt"/>
              </a:rPr>
              <a:t>. Underskrift af Protokollat</a:t>
            </a:r>
          </a:p>
        </p:txBody>
      </p:sp>
      <p:sp>
        <p:nvSpPr>
          <p:cNvPr id="3" name="Pladsholder til tekst 2"/>
          <p:cNvSpPr>
            <a:spLocks noGrp="1"/>
          </p:cNvSpPr>
          <p:nvPr>
            <p:ph type="body" sz="quarter" idx="13"/>
          </p:nvPr>
        </p:nvSpPr>
        <p:spPr>
          <a:xfrm>
            <a:off x="901676" y="1556792"/>
            <a:ext cx="6217269" cy="3328410"/>
          </a:xfrm>
        </p:spPr>
        <p:txBody>
          <a:bodyPr/>
          <a:lstStyle/>
          <a:p>
            <a:pPr marL="342900" indent="-342900">
              <a:buClr>
                <a:schemeClr val="bg1"/>
              </a:buClr>
              <a:buFont typeface="Wingdings" panose="05000000000000000000" pitchFamily="2" charset="2"/>
              <a:buChar char="§"/>
            </a:pPr>
            <a:r>
              <a:rPr lang="da-DK" dirty="0"/>
              <a:t>Referat fra bestyrelsesmøder i selskaberne afholdt den 12. december 2020. </a:t>
            </a:r>
          </a:p>
          <a:p>
            <a:pPr marL="342900" indent="-342900">
              <a:buClr>
                <a:schemeClr val="bg1"/>
              </a:buClr>
              <a:buFont typeface="Wingdings" panose="05000000000000000000" pitchFamily="2" charset="2"/>
              <a:buChar char="§"/>
            </a:pPr>
            <a:endParaRPr lang="da-DK" i="1" dirty="0"/>
          </a:p>
          <a:p>
            <a:pPr marL="342900" indent="-342900">
              <a:buClr>
                <a:schemeClr val="bg1"/>
              </a:buClr>
              <a:buFont typeface="Wingdings" panose="05000000000000000000" pitchFamily="2" charset="2"/>
              <a:buChar char="§"/>
            </a:pPr>
            <a:r>
              <a:rPr lang="da-DK" dirty="0"/>
              <a:t>Der er ikke indkommet bemærkninger til referatet, som herefter er godkendt.</a:t>
            </a:r>
          </a:p>
          <a:p>
            <a:pPr marL="342900" indent="-342900">
              <a:buClr>
                <a:schemeClr val="bg1"/>
              </a:buClr>
              <a:buFont typeface="Wingdings" panose="05000000000000000000" pitchFamily="2" charset="2"/>
              <a:buChar char="§"/>
            </a:pPr>
            <a:endParaRPr lang="da-DK" dirty="0"/>
          </a:p>
          <a:p>
            <a:pPr marL="342900" indent="-342900">
              <a:buClr>
                <a:schemeClr val="bg1"/>
              </a:buClr>
              <a:buFont typeface="Wingdings" panose="05000000000000000000" pitchFamily="2" charset="2"/>
              <a:buChar char="§"/>
            </a:pPr>
            <a:r>
              <a:rPr lang="da-DK" dirty="0"/>
              <a:t>Protokollat underskrives således, jf. Forretningsordenens pkt. 10.1. </a:t>
            </a:r>
            <a:endParaRPr lang="da-DK" sz="1100" dirty="0">
              <a:solidFill>
                <a:srgbClr val="FFFF00"/>
              </a:solidFill>
            </a:endParaRPr>
          </a:p>
        </p:txBody>
      </p:sp>
      <p:pic>
        <p:nvPicPr>
          <p:cNvPr id="7" name="Pladsholder til billede 6"/>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a:off x="7582537" y="2254828"/>
            <a:ext cx="3602038" cy="3237274"/>
          </a:xfrm>
        </p:spPr>
      </p:pic>
      <p:sp>
        <p:nvSpPr>
          <p:cNvPr id="5" name="Pladsholder til sidefod 4"/>
          <p:cNvSpPr>
            <a:spLocks noGrp="1"/>
          </p:cNvSpPr>
          <p:nvPr>
            <p:ph type="ftr" sz="quarter" idx="11"/>
          </p:nvPr>
        </p:nvSpPr>
        <p:spPr>
          <a:xfrm>
            <a:off x="1752513" y="6334022"/>
            <a:ext cx="5366432" cy="176532"/>
          </a:xfrm>
        </p:spPr>
        <p:txBody>
          <a:bodyPr/>
          <a:lstStyle/>
          <a:p>
            <a:r>
              <a:rPr lang="da-DK" smtClean="0"/>
              <a:t>Referat af bestyrelsesmødet den 5. marts 2020  i Helsingør Vand A/S og Forsyning Helsingør Spildevand A/S </a:t>
            </a:r>
            <a:endParaRPr lang="da-DK" dirty="0"/>
          </a:p>
        </p:txBody>
      </p:sp>
      <p:sp>
        <p:nvSpPr>
          <p:cNvPr id="6" name="Pladsholder til slidenummer 5"/>
          <p:cNvSpPr>
            <a:spLocks noGrp="1"/>
          </p:cNvSpPr>
          <p:nvPr>
            <p:ph type="sldNum" sz="quarter" idx="12"/>
          </p:nvPr>
        </p:nvSpPr>
        <p:spPr/>
        <p:txBody>
          <a:bodyPr/>
          <a:lstStyle/>
          <a:p>
            <a:r>
              <a:rPr lang="da-DK" cap="all"/>
              <a:t>Side</a:t>
            </a:r>
            <a:r>
              <a:rPr lang="da-DK"/>
              <a:t> </a:t>
            </a:r>
            <a:fld id="{5BA07366-CB75-4AA8-9E5B-928B849F427C}" type="slidenum">
              <a:rPr lang="da-DK" smtClean="0"/>
              <a:pPr/>
              <a:t>4</a:t>
            </a:fld>
            <a:endParaRPr lang="da-DK" dirty="0"/>
          </a:p>
        </p:txBody>
      </p:sp>
    </p:spTree>
    <p:extLst>
      <p:ext uri="{BB962C8B-B14F-4D97-AF65-F5344CB8AC3E}">
        <p14:creationId xmlns:p14="http://schemas.microsoft.com/office/powerpoint/2010/main" val="393206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99457" y="476672"/>
            <a:ext cx="8749407" cy="1089501"/>
          </a:xfrm>
        </p:spPr>
        <p:txBody>
          <a:bodyPr/>
          <a:lstStyle/>
          <a:p>
            <a:r>
              <a:rPr lang="da-DK" sz="3600" b="1" dirty="0">
                <a:latin typeface="+mn-lt"/>
              </a:rPr>
              <a:t>3. Formanden og Direktionen orienterer</a:t>
            </a:r>
            <a:r>
              <a:rPr lang="da-DK" b="1" dirty="0"/>
              <a:t/>
            </a:r>
            <a:br>
              <a:rPr lang="da-DK" b="1" dirty="0"/>
            </a:br>
            <a:endParaRPr lang="da-DK" b="1" dirty="0"/>
          </a:p>
        </p:txBody>
      </p:sp>
      <p:sp>
        <p:nvSpPr>
          <p:cNvPr id="3" name="Pladsholder til tekst 2"/>
          <p:cNvSpPr>
            <a:spLocks noGrp="1"/>
          </p:cNvSpPr>
          <p:nvPr>
            <p:ph type="body" sz="quarter" idx="13"/>
          </p:nvPr>
        </p:nvSpPr>
        <p:spPr>
          <a:xfrm>
            <a:off x="1178623" y="1566172"/>
            <a:ext cx="6120679" cy="4311100"/>
          </a:xfrm>
        </p:spPr>
        <p:txBody>
          <a:bodyPr/>
          <a:lstStyle/>
          <a:p>
            <a:pPr marL="342900" indent="-342900">
              <a:buClr>
                <a:schemeClr val="accent1">
                  <a:lumMod val="60000"/>
                  <a:lumOff val="40000"/>
                </a:schemeClr>
              </a:buClr>
              <a:buFont typeface="Wingdings" panose="05000000000000000000" pitchFamily="2" charset="2"/>
              <a:buChar char="§"/>
            </a:pPr>
            <a:r>
              <a:rPr lang="da-DK" sz="1800" dirty="0"/>
              <a:t>Bestyrelsesformanden orienterer mundtligt om relevante sager og forhold relateret til varetagelsen af bestyrelsesarbejdet i selskaberne</a:t>
            </a:r>
          </a:p>
          <a:p>
            <a:pPr marL="355600">
              <a:buClr>
                <a:schemeClr val="accent1">
                  <a:lumMod val="60000"/>
                  <a:lumOff val="40000"/>
                </a:schemeClr>
              </a:buClr>
              <a:buNone/>
            </a:pPr>
            <a:endParaRPr lang="da-DK" sz="1800" i="1" dirty="0"/>
          </a:p>
          <a:p>
            <a:pPr marL="355600">
              <a:buClr>
                <a:schemeClr val="accent1">
                  <a:lumMod val="60000"/>
                  <a:lumOff val="40000"/>
                </a:schemeClr>
              </a:buClr>
              <a:buNone/>
            </a:pPr>
            <a:r>
              <a:rPr lang="da-DK" sz="1800" b="1" i="1" dirty="0"/>
              <a:t>Formanden oplyste, at orienteringspunkter som udgangspunkt ikke gennemgås fremadrettet. Eventuelle spørgsmål besvares på mødet gerne efter forlods fremsendelse. Chefgruppen deltager fremover kun i bestyrelsesmøderne, når formand og direktion anser det nødvendigt for sagens oplysning. </a:t>
            </a:r>
          </a:p>
          <a:p>
            <a:pPr marL="355600">
              <a:buClr>
                <a:schemeClr val="accent1">
                  <a:lumMod val="60000"/>
                  <a:lumOff val="40000"/>
                </a:schemeClr>
              </a:buClr>
              <a:buNone/>
            </a:pPr>
            <a:endParaRPr lang="da-DK" sz="1800" i="1" dirty="0"/>
          </a:p>
          <a:p>
            <a:pPr marL="355600">
              <a:buClr>
                <a:schemeClr val="accent1">
                  <a:lumMod val="60000"/>
                  <a:lumOff val="40000"/>
                </a:schemeClr>
              </a:buClr>
              <a:buNone/>
            </a:pPr>
            <a:r>
              <a:rPr lang="da-DK" sz="1800" dirty="0"/>
              <a:t>Direktionen orienterer mundtligt om relevante forhold og sager, herunder organisatoriske, relateret til varetagelsen af den daglige ledelse af selskaberne</a:t>
            </a:r>
          </a:p>
          <a:p>
            <a:pPr marL="342900" indent="-342900">
              <a:buClr>
                <a:schemeClr val="accent1">
                  <a:lumMod val="60000"/>
                  <a:lumOff val="40000"/>
                </a:schemeClr>
              </a:buClr>
              <a:buFont typeface="Wingdings" panose="05000000000000000000" pitchFamily="2" charset="2"/>
              <a:buChar char="§"/>
            </a:pPr>
            <a:endParaRPr lang="da-DK" sz="1800" dirty="0"/>
          </a:p>
          <a:p>
            <a:pPr marL="342900" indent="-342900">
              <a:buClr>
                <a:schemeClr val="accent1">
                  <a:lumMod val="60000"/>
                  <a:lumOff val="40000"/>
                </a:schemeClr>
              </a:buClr>
              <a:buFont typeface="Wingdings" panose="05000000000000000000" pitchFamily="2" charset="2"/>
              <a:buChar char="§"/>
            </a:pPr>
            <a:endParaRPr lang="da-DK" sz="1800" dirty="0"/>
          </a:p>
          <a:p>
            <a:pPr lvl="3" indent="0">
              <a:buClr>
                <a:schemeClr val="accent1">
                  <a:lumMod val="60000"/>
                  <a:lumOff val="40000"/>
                </a:schemeClr>
              </a:buClr>
              <a:buNone/>
            </a:pPr>
            <a:endParaRPr lang="da-DK" sz="1800" dirty="0"/>
          </a:p>
          <a:p>
            <a:pPr marL="342900" indent="-342900">
              <a:buClr>
                <a:schemeClr val="accent1">
                  <a:lumMod val="60000"/>
                  <a:lumOff val="40000"/>
                </a:schemeClr>
              </a:buClr>
              <a:buFont typeface="Wingdings" panose="05000000000000000000" pitchFamily="2" charset="2"/>
              <a:buChar char="§"/>
            </a:pPr>
            <a:endParaRPr lang="da-DK" sz="1800" dirty="0"/>
          </a:p>
          <a:p>
            <a:pPr marL="342900" indent="-342900">
              <a:buClr>
                <a:schemeClr val="accent1">
                  <a:lumMod val="60000"/>
                  <a:lumOff val="40000"/>
                </a:schemeClr>
              </a:buClr>
              <a:buFont typeface="Wingdings" panose="05000000000000000000" pitchFamily="2" charset="2"/>
              <a:buChar char="§"/>
            </a:pPr>
            <a:endParaRPr lang="da-DK" dirty="0"/>
          </a:p>
        </p:txBody>
      </p:sp>
      <p:pic>
        <p:nvPicPr>
          <p:cNvPr id="7" name="Pladsholder til billede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307" r="23307"/>
          <a:stretch>
            <a:fillRect/>
          </a:stretch>
        </p:blipFill>
        <p:spPr>
          <a:xfrm>
            <a:off x="7608168" y="2138338"/>
            <a:ext cx="3602038" cy="3566318"/>
          </a:xfrm>
        </p:spPr>
      </p:pic>
      <p:sp>
        <p:nvSpPr>
          <p:cNvPr id="5" name="Pladsholder til sidefod 4"/>
          <p:cNvSpPr>
            <a:spLocks noGrp="1"/>
          </p:cNvSpPr>
          <p:nvPr>
            <p:ph type="ftr" sz="quarter" idx="11"/>
          </p:nvPr>
        </p:nvSpPr>
        <p:spPr>
          <a:xfrm>
            <a:off x="1752512" y="6334021"/>
            <a:ext cx="5351599" cy="176533"/>
          </a:xfrm>
        </p:spPr>
        <p:txBody>
          <a:bodyPr/>
          <a:lstStyle/>
          <a:p>
            <a:r>
              <a:rPr lang="da-DK" smtClean="0"/>
              <a:t>Referat af bestyrelsesmødet den 5. marts 2020  i Helsingør Vand A/S og Forsyning Helsingør Spildevand A/S </a:t>
            </a:r>
            <a:endParaRPr lang="da-DK" dirty="0"/>
          </a:p>
        </p:txBody>
      </p:sp>
      <p:sp>
        <p:nvSpPr>
          <p:cNvPr id="6" name="Pladsholder til slidenummer 5"/>
          <p:cNvSpPr>
            <a:spLocks noGrp="1"/>
          </p:cNvSpPr>
          <p:nvPr>
            <p:ph type="sldNum" sz="quarter" idx="12"/>
          </p:nvPr>
        </p:nvSpPr>
        <p:spPr/>
        <p:txBody>
          <a:bodyPr/>
          <a:lstStyle/>
          <a:p>
            <a:r>
              <a:rPr lang="da-DK" cap="all"/>
              <a:t>Side</a:t>
            </a:r>
            <a:r>
              <a:rPr lang="da-DK"/>
              <a:t> </a:t>
            </a:r>
            <a:fld id="{5BA07366-CB75-4AA8-9E5B-928B849F427C}" type="slidenum">
              <a:rPr lang="da-DK" smtClean="0"/>
              <a:pPr/>
              <a:t>5</a:t>
            </a:fld>
            <a:endParaRPr lang="da-DK" dirty="0"/>
          </a:p>
        </p:txBody>
      </p:sp>
    </p:spTree>
    <p:extLst>
      <p:ext uri="{BB962C8B-B14F-4D97-AF65-F5344CB8AC3E}">
        <p14:creationId xmlns:p14="http://schemas.microsoft.com/office/powerpoint/2010/main" val="3855408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latin typeface="+mn-lt"/>
              </a:rPr>
              <a:t>4. Økonomi- og ledelsesrapportering</a:t>
            </a:r>
          </a:p>
        </p:txBody>
      </p:sp>
      <p:sp>
        <p:nvSpPr>
          <p:cNvPr id="3" name="Pladsholder til tekst 2"/>
          <p:cNvSpPr>
            <a:spLocks noGrp="1"/>
          </p:cNvSpPr>
          <p:nvPr>
            <p:ph type="body" sz="quarter" idx="13"/>
          </p:nvPr>
        </p:nvSpPr>
        <p:spPr>
          <a:xfrm>
            <a:off x="958850" y="2162273"/>
            <a:ext cx="6217270" cy="3949136"/>
          </a:xfrm>
        </p:spPr>
        <p:txBody>
          <a:bodyPr/>
          <a:lstStyle/>
          <a:p>
            <a:r>
              <a:rPr lang="da-DK" dirty="0"/>
              <a:t>Resumé af gennemgangen af økonomi- og ledelsesrapporteringen for 2019</a:t>
            </a:r>
          </a:p>
        </p:txBody>
      </p:sp>
      <p:pic>
        <p:nvPicPr>
          <p:cNvPr id="7" name="Pladsholder til indhold 6"/>
          <p:cNvPicPr>
            <a:picLocks noGrp="1" noChangeAspect="1"/>
          </p:cNvPicPr>
          <p:nvPr>
            <p:ph type="pic" sz="quarter" idx="14"/>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t="7722" b="7722"/>
          <a:stretch>
            <a:fillRect/>
          </a:stretch>
        </p:blipFill>
        <p:spPr>
          <a:xfrm>
            <a:off x="7248128" y="2162273"/>
            <a:ext cx="4489079" cy="3416300"/>
          </a:xfrm>
        </p:spPr>
      </p:pic>
      <p:sp>
        <p:nvSpPr>
          <p:cNvPr id="5" name="Pladsholder til sidefod 4"/>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6" name="Pladsholder til slidenummer 5"/>
          <p:cNvSpPr>
            <a:spLocks noGrp="1"/>
          </p:cNvSpPr>
          <p:nvPr>
            <p:ph type="sldNum" sz="quarter" idx="12"/>
          </p:nvPr>
        </p:nvSpPr>
        <p:spPr/>
        <p:txBody>
          <a:bodyPr/>
          <a:lstStyle/>
          <a:p>
            <a:r>
              <a:rPr lang="da-DK" cap="all"/>
              <a:t>Side</a:t>
            </a:r>
            <a:r>
              <a:rPr lang="da-DK"/>
              <a:t> </a:t>
            </a:r>
            <a:fld id="{5BA07366-CB75-4AA8-9E5B-928B849F427C}" type="slidenum">
              <a:rPr lang="da-DK" smtClean="0"/>
              <a:pPr/>
              <a:t>6</a:t>
            </a:fld>
            <a:endParaRPr lang="da-DK" dirty="0"/>
          </a:p>
        </p:txBody>
      </p:sp>
    </p:spTree>
    <p:extLst>
      <p:ext uri="{BB962C8B-B14F-4D97-AF65-F5344CB8AC3E}">
        <p14:creationId xmlns:p14="http://schemas.microsoft.com/office/powerpoint/2010/main" val="351863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0577" y="188641"/>
            <a:ext cx="10662576" cy="1445461"/>
          </a:xfrm>
        </p:spPr>
        <p:txBody>
          <a:bodyPr/>
          <a:lstStyle/>
          <a:p>
            <a:r>
              <a:rPr lang="da-DK" sz="3600" b="1" dirty="0">
                <a:latin typeface="+mn-lt"/>
              </a:rPr>
              <a:t>4. </a:t>
            </a:r>
            <a:r>
              <a:rPr lang="da-DK" sz="3600" b="1" dirty="0" smtClean="0">
                <a:latin typeface="+mn-lt"/>
              </a:rPr>
              <a:t>LIS-rapportering </a:t>
            </a:r>
            <a:r>
              <a:rPr lang="da-DK" sz="3600" b="1" dirty="0">
                <a:latin typeface="+mn-lt"/>
              </a:rPr>
              <a:t>2019</a:t>
            </a:r>
          </a:p>
        </p:txBody>
      </p:sp>
      <p:sp>
        <p:nvSpPr>
          <p:cNvPr id="6" name="Pladsholder til slidenummer 5"/>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7</a:t>
            </a:fld>
            <a:endParaRPr lang="da-DK" dirty="0"/>
          </a:p>
        </p:txBody>
      </p:sp>
      <p:sp>
        <p:nvSpPr>
          <p:cNvPr id="4" name="Pladsholder til sidefod 3"/>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7" name="Rektangel 6"/>
          <p:cNvSpPr/>
          <p:nvPr/>
        </p:nvSpPr>
        <p:spPr>
          <a:xfrm>
            <a:off x="960000" y="1859340"/>
            <a:ext cx="9672504" cy="2554545"/>
          </a:xfrm>
          <a:prstGeom prst="rect">
            <a:avLst/>
          </a:prstGeom>
        </p:spPr>
        <p:txBody>
          <a:bodyPr wrap="square">
            <a:spAutoFit/>
          </a:bodyPr>
          <a:lstStyle/>
          <a:p>
            <a:r>
              <a:rPr lang="da-DK" sz="2000" dirty="0"/>
              <a:t>Den foreløbigt opgjorte LIS rapportering for 2019 blev præsenteret for bestyrelsen. Rapporteringen omfatter nøgletal vedrørende opfølgning på afsætning af produkter og tjenesteydelser samt drifts- og produktionsforhold.</a:t>
            </a:r>
          </a:p>
          <a:p>
            <a:endParaRPr lang="da-DK" sz="2000" dirty="0"/>
          </a:p>
          <a:p>
            <a:r>
              <a:rPr lang="da-DK" sz="2000" dirty="0"/>
              <a:t>Afsætningen af drikkevand var 2 pct. over budget. Ledningstabet i vandselskabet var 8,5 pct., hvilket er lidt over budget. Faldet i forhold til opgørelsen tidligere på året er udtryk for en forbedring af </a:t>
            </a:r>
            <a:r>
              <a:rPr lang="da-DK" sz="2000" dirty="0" smtClean="0"/>
              <a:t>målerdatagrundlaget</a:t>
            </a:r>
            <a:r>
              <a:rPr lang="da-DK" sz="2000" dirty="0"/>
              <a:t>. Den rensede mængde spildevand var 18 pct. over budget. Stigningen kan henføres til de store nedbørsmængder i 2019.</a:t>
            </a:r>
          </a:p>
        </p:txBody>
      </p:sp>
    </p:spTree>
    <p:extLst>
      <p:ext uri="{BB962C8B-B14F-4D97-AF65-F5344CB8AC3E}">
        <p14:creationId xmlns:p14="http://schemas.microsoft.com/office/powerpoint/2010/main" val="1908137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0577" y="188641"/>
            <a:ext cx="10662576" cy="1445461"/>
          </a:xfrm>
        </p:spPr>
        <p:txBody>
          <a:bodyPr/>
          <a:lstStyle/>
          <a:p>
            <a:r>
              <a:rPr lang="da-DK" b="1" dirty="0">
                <a:latin typeface="+mn-lt"/>
              </a:rPr>
              <a:t>4. Nettoomsætning og driftsresultat</a:t>
            </a:r>
          </a:p>
        </p:txBody>
      </p:sp>
      <p:sp>
        <p:nvSpPr>
          <p:cNvPr id="7" name="Pladsholder til indhold 6"/>
          <p:cNvSpPr>
            <a:spLocks noGrp="1"/>
          </p:cNvSpPr>
          <p:nvPr>
            <p:ph idx="1"/>
          </p:nvPr>
        </p:nvSpPr>
        <p:spPr>
          <a:xfrm>
            <a:off x="960000" y="1412776"/>
            <a:ext cx="10464592" cy="4171674"/>
          </a:xfrm>
        </p:spPr>
        <p:txBody>
          <a:bodyPr/>
          <a:lstStyle/>
          <a:p>
            <a:endParaRPr lang="da-DK" dirty="0"/>
          </a:p>
          <a:p>
            <a:endParaRPr lang="da-DK" dirty="0"/>
          </a:p>
          <a:p>
            <a:endParaRPr lang="da-DK" dirty="0"/>
          </a:p>
          <a:p>
            <a:endParaRPr lang="da-DK" dirty="0"/>
          </a:p>
          <a:p>
            <a:endParaRPr lang="da-DK" dirty="0"/>
          </a:p>
        </p:txBody>
      </p:sp>
      <p:sp>
        <p:nvSpPr>
          <p:cNvPr id="6" name="Pladsholder til slidenummer 5"/>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8</a:t>
            </a:fld>
            <a:endParaRPr lang="da-DK" dirty="0"/>
          </a:p>
        </p:txBody>
      </p:sp>
      <p:sp>
        <p:nvSpPr>
          <p:cNvPr id="3" name="Pladsholder til sidefod 2"/>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8" name="Rektangel 7"/>
          <p:cNvSpPr/>
          <p:nvPr/>
        </p:nvSpPr>
        <p:spPr>
          <a:xfrm>
            <a:off x="963092" y="1790453"/>
            <a:ext cx="10173468" cy="3416320"/>
          </a:xfrm>
          <a:prstGeom prst="rect">
            <a:avLst/>
          </a:prstGeom>
        </p:spPr>
        <p:txBody>
          <a:bodyPr wrap="square">
            <a:spAutoFit/>
          </a:bodyPr>
          <a:lstStyle/>
          <a:p>
            <a:r>
              <a:rPr lang="da-DK" dirty="0"/>
              <a:t>Vandselskabernes foreløbigt opgjorte nettoomsætning og driftsresultat før skat og over-/underdækninger, og koncernelimineringer for 2019 blev præsenteret for bestyrelsen. </a:t>
            </a:r>
          </a:p>
          <a:p>
            <a:endParaRPr lang="da-DK" dirty="0"/>
          </a:p>
          <a:p>
            <a:r>
              <a:rPr lang="da-DK" dirty="0"/>
              <a:t>Den samlede nettoomsætning i drikkevandselskabet udgjorde 45,1 mio.kr., mod budgetteret 41,5 mio.kr., mens det samlede resultat før skat og over-/underdækninger udgjorde 6,3 mio.kr. mod </a:t>
            </a:r>
            <a:r>
              <a:rPr lang="da-DK" dirty="0" smtClean="0"/>
              <a:t>budgetteret </a:t>
            </a:r>
            <a:r>
              <a:rPr lang="da-DK" dirty="0"/>
              <a:t>4,2 mio.kr. Stigningen kan henføres til den højere afsætning af vand samt indtægter fra afregning for tidligere år.</a:t>
            </a:r>
          </a:p>
          <a:p>
            <a:endParaRPr lang="da-DK" dirty="0"/>
          </a:p>
          <a:p>
            <a:r>
              <a:rPr lang="da-DK" dirty="0"/>
              <a:t>Den samlede nettoomsætning i spildevandselskabet udgjorde 97,0 mio.kr., mod budgetteret 92,8 mio.kr., mens det samlede resultat før skat og over-/underdækninger udgjorde minus 1,2 mio.kr. mod budgetteret minus 5,5 mio.kr. Stigningen kan henføres til den højere afsætning af vand samt indtægter fra afregning for tidligere år.</a:t>
            </a:r>
          </a:p>
        </p:txBody>
      </p:sp>
    </p:spTree>
    <p:extLst>
      <p:ext uri="{BB962C8B-B14F-4D97-AF65-F5344CB8AC3E}">
        <p14:creationId xmlns:p14="http://schemas.microsoft.com/office/powerpoint/2010/main" val="39768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latin typeface="+mn-lt"/>
              </a:rPr>
              <a:t>4. </a:t>
            </a:r>
            <a:r>
              <a:rPr lang="da-DK" b="1" dirty="0" err="1" smtClean="0">
                <a:latin typeface="+mn-lt"/>
              </a:rPr>
              <a:t>Regulatoriske</a:t>
            </a:r>
            <a:r>
              <a:rPr lang="da-DK" b="1" dirty="0" smtClean="0">
                <a:latin typeface="+mn-lt"/>
              </a:rPr>
              <a:t> forhold</a:t>
            </a:r>
            <a:endParaRPr lang="da-DK" b="1" dirty="0">
              <a:latin typeface="+mn-lt"/>
            </a:endParaRPr>
          </a:p>
        </p:txBody>
      </p:sp>
      <p:sp>
        <p:nvSpPr>
          <p:cNvPr id="7" name="Pladsholder til indhold 6"/>
          <p:cNvSpPr>
            <a:spLocks noGrp="1"/>
          </p:cNvSpPr>
          <p:nvPr>
            <p:ph idx="1"/>
          </p:nvPr>
        </p:nvSpPr>
        <p:spPr>
          <a:xfrm>
            <a:off x="960000" y="1412776"/>
            <a:ext cx="10464592" cy="4171674"/>
          </a:xfrm>
        </p:spPr>
        <p:txBody>
          <a:bodyPr/>
          <a:lstStyle/>
          <a:p>
            <a:endParaRPr lang="da-DK" dirty="0"/>
          </a:p>
          <a:p>
            <a:endParaRPr lang="da-DK" dirty="0"/>
          </a:p>
          <a:p>
            <a:endParaRPr lang="da-DK" dirty="0"/>
          </a:p>
          <a:p>
            <a:endParaRPr lang="da-DK" dirty="0"/>
          </a:p>
          <a:p>
            <a:endParaRPr lang="da-DK" dirty="0"/>
          </a:p>
        </p:txBody>
      </p:sp>
      <p:sp>
        <p:nvSpPr>
          <p:cNvPr id="6" name="Pladsholder til slidenummer 5"/>
          <p:cNvSpPr>
            <a:spLocks noGrp="1"/>
          </p:cNvSpPr>
          <p:nvPr>
            <p:ph type="sldNum" sz="quarter" idx="12"/>
          </p:nvPr>
        </p:nvSpPr>
        <p:spPr/>
        <p:txBody>
          <a:bodyPr/>
          <a:lstStyle/>
          <a:p>
            <a:r>
              <a:rPr lang="da-DK" cap="all" dirty="0"/>
              <a:t>Side</a:t>
            </a:r>
            <a:r>
              <a:rPr lang="da-DK" dirty="0"/>
              <a:t> </a:t>
            </a:r>
            <a:fld id="{5BA07366-CB75-4AA8-9E5B-928B849F427C}" type="slidenum">
              <a:rPr lang="da-DK" smtClean="0"/>
              <a:pPr/>
              <a:t>9</a:t>
            </a:fld>
            <a:endParaRPr lang="da-DK" dirty="0"/>
          </a:p>
        </p:txBody>
      </p:sp>
      <p:sp>
        <p:nvSpPr>
          <p:cNvPr id="4" name="Pladsholder til sidefod 3"/>
          <p:cNvSpPr>
            <a:spLocks noGrp="1"/>
          </p:cNvSpPr>
          <p:nvPr>
            <p:ph type="ftr" sz="quarter" idx="11"/>
          </p:nvPr>
        </p:nvSpPr>
        <p:spPr/>
        <p:txBody>
          <a:bodyPr/>
          <a:lstStyle/>
          <a:p>
            <a:r>
              <a:rPr lang="da-DK" smtClean="0"/>
              <a:t>Referat af bestyrelsesmødet den 5. marts 2020  i Helsingør Vand A/S og Forsyning Helsingør Spildevand A/S </a:t>
            </a:r>
            <a:endParaRPr lang="da-DK" dirty="0"/>
          </a:p>
        </p:txBody>
      </p:sp>
      <p:sp>
        <p:nvSpPr>
          <p:cNvPr id="8" name="Rektangel 7"/>
          <p:cNvSpPr/>
          <p:nvPr/>
        </p:nvSpPr>
        <p:spPr>
          <a:xfrm>
            <a:off x="959999" y="2060849"/>
            <a:ext cx="9145015" cy="646331"/>
          </a:xfrm>
          <a:prstGeom prst="rect">
            <a:avLst/>
          </a:prstGeom>
        </p:spPr>
        <p:txBody>
          <a:bodyPr wrap="square">
            <a:spAutoFit/>
          </a:bodyPr>
          <a:lstStyle/>
          <a:p>
            <a:r>
              <a:rPr lang="da-DK" dirty="0"/>
              <a:t>Vandselskabernes foreløbigt opgjorte </a:t>
            </a:r>
            <a:r>
              <a:rPr lang="da-DK" dirty="0" err="1"/>
              <a:t>regulatoriske</a:t>
            </a:r>
            <a:r>
              <a:rPr lang="da-DK" dirty="0"/>
              <a:t> forhold for 2019 blev præsenteret for bestyrelsen.</a:t>
            </a:r>
          </a:p>
        </p:txBody>
      </p:sp>
    </p:spTree>
    <p:extLst>
      <p:ext uri="{BB962C8B-B14F-4D97-AF65-F5344CB8AC3E}">
        <p14:creationId xmlns:p14="http://schemas.microsoft.com/office/powerpoint/2010/main" val="1212518648"/>
      </p:ext>
    </p:extLst>
  </p:cSld>
  <p:clrMapOvr>
    <a:masterClrMapping/>
  </p:clrMapOvr>
</p:sld>
</file>

<file path=ppt/theme/theme1.xml><?xml version="1.0" encoding="utf-8"?>
<a:theme xmlns:a="http://schemas.openxmlformats.org/drawingml/2006/main" name="FH skabelon (alm)">
  <a:themeElements>
    <a:clrScheme name="Forsyning Helsingør">
      <a:dk1>
        <a:sysClr val="windowText" lastClr="000000"/>
      </a:dk1>
      <a:lt1>
        <a:sysClr val="window" lastClr="FFFFFF"/>
      </a:lt1>
      <a:dk2>
        <a:srgbClr val="00A452"/>
      </a:dk2>
      <a:lt2>
        <a:srgbClr val="96C23C"/>
      </a:lt2>
      <a:accent1>
        <a:srgbClr val="44697D"/>
      </a:accent1>
      <a:accent2>
        <a:srgbClr val="7D9AAA"/>
      </a:accent2>
      <a:accent3>
        <a:srgbClr val="F7921E"/>
      </a:accent3>
      <a:accent4>
        <a:srgbClr val="E63B2B"/>
      </a:accent4>
      <a:accent5>
        <a:srgbClr val="58C0D8"/>
      </a:accent5>
      <a:accent6>
        <a:srgbClr val="0098B2"/>
      </a:accent6>
      <a:hlink>
        <a:srgbClr val="0000FF"/>
      </a:hlink>
      <a:folHlink>
        <a:srgbClr val="800080"/>
      </a:folHlink>
    </a:clrScheme>
    <a:fontScheme name="Forsyning Helsingør">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3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300" dirty="0" smtClean="0"/>
        </a:defPPr>
      </a:lstStyle>
    </a:txDef>
  </a:objectDefaults>
  <a:extraClrSchemeLst/>
  <a:extLst>
    <a:ext uri="{05A4C25C-085E-4340-85A3-A5531E510DB2}">
      <thm15:themeFamily xmlns:thm15="http://schemas.microsoft.com/office/thememl/2012/main" name="Præsentation1" id="{B8AC1578-FACF-4E8B-AD7A-84C2567E2C8B}" vid="{D788AB2F-700B-4C5F-B16B-63DDF78D02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FH skabelon (alm)</Template>
  <TotalTime>0</TotalTime>
  <Words>1535</Words>
  <Application>Microsoft Office PowerPoint</Application>
  <PresentationFormat>Widescreen</PresentationFormat>
  <Paragraphs>137</Paragraphs>
  <Slides>18</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18</vt:i4>
      </vt:variant>
    </vt:vector>
  </HeadingPairs>
  <TitlesOfParts>
    <vt:vector size="23" baseType="lpstr">
      <vt:lpstr>Arial</vt:lpstr>
      <vt:lpstr>Calibri</vt:lpstr>
      <vt:lpstr>Calibri Light</vt:lpstr>
      <vt:lpstr>Wingdings</vt:lpstr>
      <vt:lpstr>FH skabelon (alm)</vt:lpstr>
      <vt:lpstr>Bestyrelsesmøde den 5. marts 2020 - kl. 15.15 – 15. 45 i: Forsyning Helsingør Vand A/S Forsyning Helsingør Spildevand A/S </vt:lpstr>
      <vt:lpstr>Dagsorden</vt:lpstr>
      <vt:lpstr>1. Godkendelse af dagsorden</vt:lpstr>
      <vt:lpstr>2. Underskrift af Protokollat</vt:lpstr>
      <vt:lpstr>3. Formanden og Direktionen orienterer </vt:lpstr>
      <vt:lpstr>4. Økonomi- og ledelsesrapportering</vt:lpstr>
      <vt:lpstr>4. LIS-rapportering 2019</vt:lpstr>
      <vt:lpstr>4. Nettoomsætning og driftsresultat</vt:lpstr>
      <vt:lpstr>4. Regulatoriske forhold</vt:lpstr>
      <vt:lpstr>4. Anlægsinvesteringer</vt:lpstr>
      <vt:lpstr>5. Forsyning Helsingørs vejafvandingsbidrag fra Helsingør Kommune</vt:lpstr>
      <vt:lpstr>5. Forsyning Helsingørs vejafvandingsbidrag fra Helsingør Kommune</vt:lpstr>
      <vt:lpstr>6. Grønttorvsdommen </vt:lpstr>
      <vt:lpstr>6. Grønttorvsdommen </vt:lpstr>
      <vt:lpstr>7. Fravigelse af tavshedspligt</vt:lpstr>
      <vt:lpstr>8. Kommunikation</vt:lpstr>
      <vt:lpstr>9. Mødeplan 2020</vt:lpstr>
      <vt:lpstr>10. Eventuelt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2018-04-05T10:16:58Z</dcterms:created>
  <dcterms:modified xsi:type="dcterms:W3CDTF">2020-03-16T09:04:30Z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